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4" r:id="rId4"/>
    <p:sldId id="258" r:id="rId5"/>
    <p:sldId id="262" r:id="rId6"/>
    <p:sldId id="259" r:id="rId7"/>
    <p:sldId id="260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5756329-A4C0-4BA2-8FF7-F19726A8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FC2F07-F612-4FAB-BF6E-F7A570412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729" y="38729"/>
            <a:ext cx="6780541" cy="6780541"/>
          </a:xfrm>
        </p:spPr>
      </p:pic>
    </p:spTree>
    <p:extLst>
      <p:ext uri="{BB962C8B-B14F-4D97-AF65-F5344CB8AC3E}">
        <p14:creationId xmlns:p14="http://schemas.microsoft.com/office/powerpoint/2010/main" val="139892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13DF8-622C-4E3C-941C-1A577ECBF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86871"/>
            <a:ext cx="8791575" cy="784692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Chiller" panose="04020404031007020602" pitchFamily="82" charset="0"/>
              </a:rPr>
              <a:t>Co to są dopalacze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1328BC-40CF-499C-9D8E-96E8DC9F3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" y="1882589"/>
            <a:ext cx="11187952" cy="5369858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rgbClr val="FF0000"/>
                </a:solidFill>
              </a:rPr>
              <a:t>„Dopalacze” – czyli nowe narkotyki – to produkty o zróżnicowanym składzie, które łączy jedna wspólna cecha: zawierają substancje psychoaktywne działające na układ nerwowy człowieka w podobny sposób do dotychczas znanych narkotyków. Substancje te są zarówno produkowane przez człowieka (czyli syntetyczne), jak i pozyskiwane z roślin</a:t>
            </a:r>
            <a:endParaRPr lang="pl-PL" sz="32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2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BB0D4-6B51-4608-9F8E-0716FD35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5902"/>
            <a:ext cx="9905998" cy="1478570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Chiller" panose="04020404031007020602" pitchFamily="82" charset="0"/>
              </a:rPr>
              <a:t>Rodzaje dopalaczy i ich działanie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ABB6DA-3F23-40C2-A0E5-C8928F5A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71" y="1259540"/>
            <a:ext cx="11815482" cy="55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Dopalacze podzielono na kilka grup. Najpopularniejsze są:</a:t>
            </a:r>
          </a:p>
          <a:p>
            <a:r>
              <a:rPr lang="pl-PL" dirty="0"/>
              <a:t>substancje typu „</a:t>
            </a:r>
            <a:r>
              <a:rPr lang="pl-PL" dirty="0" err="1"/>
              <a:t>spicy</a:t>
            </a:r>
            <a:r>
              <a:rPr lang="pl-PL" dirty="0"/>
              <a:t>” (kadzidełka, susze roślinne) – spala się je w fajkach lub skrętach, ich działanie daje podobne efekty, jak opium i marihuana</a:t>
            </a:r>
          </a:p>
          <a:p>
            <a:r>
              <a:rPr lang="pl-PL" dirty="0"/>
              <a:t>„party </a:t>
            </a:r>
            <a:r>
              <a:rPr lang="pl-PL" dirty="0" err="1"/>
              <a:t>pills</a:t>
            </a:r>
            <a:r>
              <a:rPr lang="pl-PL" dirty="0"/>
              <a:t>” – kolorowe tabletki i proszki dostępne w foliowych torebkach produkowane z mieszanek substancji syntetycznych (sztucznych), najczęściej poprawiają one nastrój, dodają energii, likwidują senność, są sprzedawane głównie na imprezach młodzieżowych</a:t>
            </a:r>
          </a:p>
          <a:p>
            <a:r>
              <a:rPr lang="pl-PL" dirty="0"/>
              <a:t>pigułki i kolorowe znaczki do lizania z jedną substancją aktywną (pochodzenia syntetycznego)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AE16CD0-0E6A-4C00-852B-BE0E5BFF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699" y="5245748"/>
            <a:ext cx="3601571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89B38-9629-4AA2-BE21-1AFBDE9B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0000"/>
                </a:solidFill>
                <a:latin typeface="Chiller" panose="04020404031007020602" pitchFamily="82" charset="0"/>
              </a:rPr>
              <a:t>Jak wyglądają dopalacze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D349202-339B-4532-827C-E9CEFAB7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746" y="1478570"/>
            <a:ext cx="8160508" cy="4983517"/>
          </a:xfrm>
        </p:spPr>
      </p:pic>
    </p:spTree>
    <p:extLst>
      <p:ext uri="{BB962C8B-B14F-4D97-AF65-F5344CB8AC3E}">
        <p14:creationId xmlns:p14="http://schemas.microsoft.com/office/powerpoint/2010/main" val="428494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D2D88-AE13-401A-A8BE-1B892425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  <a:latin typeface="Chiller" panose="04020404031007020602" pitchFamily="82" charset="0"/>
              </a:rPr>
              <a:t>Jak człowiek się uzależnia?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5FB99C-E851-400F-9A4B-EAFB3833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55059"/>
            <a:ext cx="9905999" cy="5127812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/>
              <a:t>Z narkotykami i dopalaczami spotykamy się wszędzie: na ulicach, imprezach, dyskotekach, i w szkołach. Wszystko zaczyna się od tego pierwszego, w wyobraźni młodego człowieka niegroźnego, "razu". Może nas do niego nakłonić sprzedawca lub kolega. Z czasem człowiek popada w nałóg i zaczynają się kłopoty.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260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52F96-3C91-404A-940E-2B3789D6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8830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  <a:latin typeface="Chiller" panose="04020404031007020602" pitchFamily="82" charset="0"/>
              </a:rPr>
              <a:t>Objawy zatrucia dopalaczami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78BFFF-5A70-450A-AD4F-7443A8065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294" y="940639"/>
            <a:ext cx="9905999" cy="591736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stany lękowe,</a:t>
            </a:r>
          </a:p>
          <a:p>
            <a:r>
              <a:rPr lang="pl-PL" dirty="0"/>
              <a:t>zaburzenia rytmu serca, migotanie przedsionków,</a:t>
            </a:r>
          </a:p>
          <a:p>
            <a:r>
              <a:rPr lang="pl-PL" dirty="0"/>
              <a:t>bóle głowy,</a:t>
            </a:r>
          </a:p>
          <a:p>
            <a:r>
              <a:rPr lang="pl-PL" dirty="0"/>
              <a:t>bóle w klatce piersiowej,</a:t>
            </a:r>
          </a:p>
          <a:p>
            <a:r>
              <a:rPr lang="pl-PL" dirty="0"/>
              <a:t>bezsenność,</a:t>
            </a:r>
          </a:p>
          <a:p>
            <a:r>
              <a:rPr lang="pl-PL" dirty="0"/>
              <a:t>kłopoty z koncentracją,</a:t>
            </a:r>
          </a:p>
          <a:p>
            <a:r>
              <a:rPr lang="pl-PL" dirty="0"/>
              <a:t>nadmierna potliwość,</a:t>
            </a:r>
          </a:p>
          <a:p>
            <a:r>
              <a:rPr lang="pl-PL" dirty="0"/>
              <a:t>oczopląs,</a:t>
            </a:r>
          </a:p>
          <a:p>
            <a:r>
              <a:rPr lang="pl-PL" dirty="0"/>
              <a:t>szczękościsk,</a:t>
            </a:r>
          </a:p>
          <a:p>
            <a:r>
              <a:rPr lang="pl-PL" dirty="0"/>
              <a:t>omamy wzrokowe i słuchowe,</a:t>
            </a:r>
          </a:p>
          <a:p>
            <a:r>
              <a:rPr lang="pl-PL" dirty="0"/>
              <a:t>nudności, wymioty.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BCF0D3-836F-43C1-A708-C3596475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7915">
            <a:off x="6669741" y="2719060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C2EE0-A96C-4EC0-9020-9A1B49A2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722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  <a:latin typeface="Chiller" panose="04020404031007020602" pitchFamily="82" charset="0"/>
              </a:rPr>
              <a:t>Wpływ dopalaczy na organizm</a:t>
            </a:r>
            <a:br>
              <a:rPr lang="pl-PL" sz="4800" b="1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endParaRPr lang="pl-PL" sz="48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4CDB84-8B67-4EDF-94A9-7F404C4CF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47482"/>
            <a:ext cx="9905999" cy="5334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Dopalacz ma negatywny wpływ na zdrowie zarówno psychiczne, jak i fizyczne. Substancja ta wpływa na zmiany w mózgu oraz w jego funkcjonowaniu. Powoduje zniekształcenie otaczającej rzeczywistości, tzw. halucynacje. Dopalacze mogą także powodować delirium, czyli stan dezorientacji, w który osoba traci kontakt z rzeczywistością, odczuwa irracjonalny strach, lęk lub złość oraz mówi rzeczy, które nie mają sensu dla osoby słuchającej. Delirium może się pojawić nawet po pierwszym zażycia środka tego typu.</a:t>
            </a:r>
          </a:p>
        </p:txBody>
      </p:sp>
    </p:spTree>
    <p:extLst>
      <p:ext uri="{BB962C8B-B14F-4D97-AF65-F5344CB8AC3E}">
        <p14:creationId xmlns:p14="http://schemas.microsoft.com/office/powerpoint/2010/main" val="170415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45C9B-B80C-42E8-806F-5B3D82CF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7514"/>
            <a:ext cx="9905998" cy="1478570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Chiller" panose="04020404031007020602" pitchFamily="82" charset="0"/>
              </a:rPr>
              <a:t>Czy dopalacze są niebezpieczne?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F7C02-B96C-4537-972F-9772FDA8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129553"/>
            <a:ext cx="6759388" cy="5558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Tak, to substancje bardzo niebezpieczne. Jak już zostało wskazane dopalacze nie różnią się niczym od narkotyków – są więc silnie uzależniające a ponadto, z uwagi na nieustanne modyfikowanie ich budowy chemicznej, skutek zażycia staje się całkowicie nieprzewidywalny.  Zamiast pożądanego przez użytkownika stanu, może dojść do tragedii. Tylko w lipcu 2018 r. w Polsce zmarło 10 osób, które zażywały dopalacze. 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F24432-6199-4755-B347-9D5B996A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000" y="3657257"/>
            <a:ext cx="3971835" cy="28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5BD48-C7E2-4C47-A8C4-D7516E1F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rgbClr val="FF0000"/>
                </a:solidFill>
                <a:latin typeface="Chiller" panose="04020404031007020602" pitchFamily="82" charset="0"/>
              </a:rPr>
              <a:t>Mity na temat dopalaczy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D5F6A-00DD-468E-91A7-7E17D9DE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29" y="1478570"/>
            <a:ext cx="6030353" cy="514574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Producenci podają opis produktu, jego skład, wskazują dawkowanie, informują o przeciwwskazaniach, a także przytaczają recenzje użytkowników. Na opakowaniach dopalaczy widnieją jednak wyraźne ostrzeżenia: „Nie do spożycia przez ludzi”. W sklepach sprzedawane są jako „produkty kolekcjonerskie”, co znaczy, że oferta adresowana jest do kolekcjonerów tabletek, którzy umieszczają je w klaserach i trzymają na półkach, obok kolekcji znaczków czy monet.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3D4EF3-F32E-4456-AC47-61450601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21" y="2190469"/>
            <a:ext cx="5075985" cy="32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90</TotalTime>
  <Words>498</Words>
  <Application>Microsoft Office PowerPoint</Application>
  <PresentationFormat>Panoramiczny</PresentationFormat>
  <Paragraphs>28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Chiller</vt:lpstr>
      <vt:lpstr>Tw Cen MT</vt:lpstr>
      <vt:lpstr>Obwód</vt:lpstr>
      <vt:lpstr>Prezentacja programu PowerPoint</vt:lpstr>
      <vt:lpstr>Co to są dopalacze</vt:lpstr>
      <vt:lpstr>Rodzaje dopalaczy i ich działanie </vt:lpstr>
      <vt:lpstr>Jak wyglądają dopalacze</vt:lpstr>
      <vt:lpstr>Jak człowiek się uzależnia?</vt:lpstr>
      <vt:lpstr>Objawy zatrucia dopalaczami</vt:lpstr>
      <vt:lpstr>Wpływ dopalaczy na organizm </vt:lpstr>
      <vt:lpstr>Czy dopalacze są niebezpieczne? </vt:lpstr>
      <vt:lpstr>Mity na temat dopalaczy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mor</dc:creator>
  <cp:lastModifiedBy>mor</cp:lastModifiedBy>
  <cp:revision>6</cp:revision>
  <dcterms:created xsi:type="dcterms:W3CDTF">2020-04-02T16:36:44Z</dcterms:created>
  <dcterms:modified xsi:type="dcterms:W3CDTF">2020-04-02T18:07:26Z</dcterms:modified>
</cp:coreProperties>
</file>