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7479-0A42-4363-B9C7-9EA46E691BBD}" type="datetimeFigureOut">
              <a:rPr lang="pl-PL" smtClean="0"/>
              <a:pPr/>
              <a:t>01.12.2020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654B-7FF3-42F4-9672-C70A55BA5B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Światowy Dzień AIDS lub Światowy Dzień Walki z AIDS – święto obchodzone corocznie 1 grudnia z inicjatywy Światowej Organizacji Zdrowia od 1988 roku. </a:t>
            </a:r>
            <a:endParaRPr lang="pl-PL" sz="2000" dirty="0"/>
          </a:p>
        </p:txBody>
      </p:sp>
      <p:pic>
        <p:nvPicPr>
          <p:cNvPr id="4" name="Symbol zastępczy zawartości 3" descr="126215353_1001845823631259_27069601393852259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9016" y="3648398"/>
            <a:ext cx="4284984" cy="3209602"/>
          </a:xfrm>
        </p:spPr>
      </p:pic>
      <p:sp>
        <p:nvSpPr>
          <p:cNvPr id="5" name="pole tekstowe 4"/>
          <p:cNvSpPr txBox="1"/>
          <p:nvPr/>
        </p:nvSpPr>
        <p:spPr>
          <a:xfrm>
            <a:off x="827584" y="1412776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Światowy Dzień Walki z AIDS</a:t>
            </a:r>
            <a:r>
              <a:rPr lang="pl-PL" dirty="0" smtClean="0"/>
              <a:t> to dzień, w którym szczególnie staramy się przełamywać bariery, takie jak strach i wynikająca z niego stygmatyzacja osób zakażonych HIV i chorych na AIDS, w tym osób LGBT żyjących z wirusem. Jest to dzień bardzo szczególny, nie tylko promujący walkę z AIDS, ale także czas w którym myślimy o bliskich i przyjaciołach, których doświadczył wirus HIV oraz staramy się zwrócić uwagę społeczeństwa na ciągle aktualny problem epidemii HIV/AIDS. </a:t>
            </a: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/>
          <a:lstStyle/>
          <a:p>
            <a:r>
              <a:rPr lang="pl-PL" dirty="0" smtClean="0"/>
              <a:t>1 grudnia Światowy Dzień AIDS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1812"/>
            <a:ext cx="9144000" cy="3386188"/>
          </a:xfrm>
          <a:prstGeom prst="rect">
            <a:avLst/>
          </a:prstGeom>
        </p:spPr>
      </p:pic>
      <p:pic>
        <p:nvPicPr>
          <p:cNvPr id="6" name="Obraz 5" descr="ggggg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412776"/>
            <a:ext cx="1403648" cy="2408093"/>
          </a:xfrm>
          <a:prstGeom prst="rect">
            <a:avLst/>
          </a:prstGeom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 grudnia Światowy Dzień AIDS</a:t>
            </a:r>
            <a:endParaRPr lang="pl-PL" dirty="0"/>
          </a:p>
        </p:txBody>
      </p:sp>
      <p:pic>
        <p:nvPicPr>
          <p:cNvPr id="4" name="Symbol zastępczy zawartości 3" descr="g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3236"/>
            <a:ext cx="8229600" cy="3079890"/>
          </a:xfrm>
        </p:spPr>
      </p:pic>
      <p:pic>
        <p:nvPicPr>
          <p:cNvPr id="5" name="Obraz 4" descr="ggggg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5004" y="4149080"/>
            <a:ext cx="1578996" cy="2708920"/>
          </a:xfrm>
          <a:prstGeom prst="rect">
            <a:avLst/>
          </a:prstGeom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 grudnia Światowy Dzień AIDS</a:t>
            </a:r>
            <a:endParaRPr lang="pl-PL" dirty="0"/>
          </a:p>
        </p:txBody>
      </p:sp>
      <p:pic>
        <p:nvPicPr>
          <p:cNvPr id="4" name="Symbol zastępczy zawartości 3" descr="ggggg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0352" y="1484784"/>
            <a:ext cx="1403648" cy="2531630"/>
          </a:xfrm>
        </p:spPr>
      </p:pic>
      <p:pic>
        <p:nvPicPr>
          <p:cNvPr id="5" name="Obraz 4" descr="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13141"/>
            <a:ext cx="9144000" cy="3744859"/>
          </a:xfrm>
          <a:prstGeom prst="rect">
            <a:avLst/>
          </a:prstGeom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00199"/>
          </a:xfrm>
        </p:spPr>
        <p:txBody>
          <a:bodyPr/>
          <a:lstStyle/>
          <a:p>
            <a:r>
              <a:rPr lang="pl-PL" dirty="0" smtClean="0"/>
              <a:t>1 grudnia Światowy Dzień AIDS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ggggg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340768"/>
            <a:ext cx="1259632" cy="2161020"/>
          </a:xfrm>
          <a:prstGeom prst="rect">
            <a:avLst/>
          </a:prstGeom>
        </p:spPr>
      </p:pic>
      <p:pic>
        <p:nvPicPr>
          <p:cNvPr id="5" name="Obraz 4" descr="4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1"/>
            <a:ext cx="9144000" cy="3429000"/>
          </a:xfrm>
          <a:prstGeom prst="rect">
            <a:avLst/>
          </a:prstGeom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 grudnia Światowy Dzień AIDS</a:t>
            </a:r>
            <a:endParaRPr lang="pl-PL" dirty="0"/>
          </a:p>
        </p:txBody>
      </p:sp>
      <p:pic>
        <p:nvPicPr>
          <p:cNvPr id="4" name="Symbol zastępczy zawartości 3" descr="tttt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604448" cy="2826878"/>
          </a:xfrm>
        </p:spPr>
      </p:pic>
      <p:pic>
        <p:nvPicPr>
          <p:cNvPr id="5" name="Obraz 4" descr="ggggg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5870" y="4509120"/>
            <a:ext cx="1488130" cy="2348880"/>
          </a:xfrm>
          <a:prstGeom prst="rect">
            <a:avLst/>
          </a:prstGeom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 grudnia Światowy Dzień AIDS</a:t>
            </a:r>
            <a:endParaRPr lang="pl-PL" dirty="0"/>
          </a:p>
        </p:txBody>
      </p:sp>
      <p:pic>
        <p:nvPicPr>
          <p:cNvPr id="4" name="Symbol zastępczy zawartości 3" descr="599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8229600" cy="3397292"/>
          </a:xfrm>
        </p:spPr>
      </p:pic>
      <p:pic>
        <p:nvPicPr>
          <p:cNvPr id="5" name="Obraz 4" descr="ggggg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052736"/>
            <a:ext cx="1212644" cy="2304256"/>
          </a:xfrm>
          <a:prstGeom prst="rect">
            <a:avLst/>
          </a:prstGeom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 grudnia Światowy Dzień AIDS</a:t>
            </a:r>
            <a:endParaRPr lang="pl-PL" dirty="0"/>
          </a:p>
        </p:txBody>
      </p:sp>
      <p:pic>
        <p:nvPicPr>
          <p:cNvPr id="5" name="Symbol zastępczy zawartości 4" descr="99999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9144000" cy="4525963"/>
          </a:xfrm>
        </p:spPr>
      </p:pic>
      <p:pic>
        <p:nvPicPr>
          <p:cNvPr id="6" name="Obraz 5" descr="ggggg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700808"/>
            <a:ext cx="1385095" cy="2016224"/>
          </a:xfrm>
          <a:prstGeom prst="rect">
            <a:avLst/>
          </a:prstGeom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140</Words>
  <Application>Microsoft Office PowerPoint</Application>
  <PresentationFormat>Pokaz na ekranie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Światowy Dzień AIDS lub Światowy Dzień Walki z AIDS – święto obchodzone corocznie 1 grudnia z inicjatywy Światowej Organizacji Zdrowia od 1988 roku. </vt:lpstr>
      <vt:lpstr>1 grudnia Światowy Dzień AIDS</vt:lpstr>
      <vt:lpstr>1 grudnia Światowy Dzień AIDS</vt:lpstr>
      <vt:lpstr>1 grudnia Światowy Dzień AIDS</vt:lpstr>
      <vt:lpstr>1 grudnia Światowy Dzień AIDS</vt:lpstr>
      <vt:lpstr>1 grudnia Światowy Dzień AIDS</vt:lpstr>
      <vt:lpstr>1 grudnia Światowy Dzień AIDS</vt:lpstr>
      <vt:lpstr>1 grudnia Światowy Dzień AIDS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AIDS lub Światowy Dzień Walki z AIDS – święto obchodzone corocznie 1 grudnia z inicjatywy Światowej Organizacji Zdrowia od 1988 roku.</dc:title>
  <dc:creator>Ela</dc:creator>
  <cp:lastModifiedBy>Ela</cp:lastModifiedBy>
  <cp:revision>4</cp:revision>
  <dcterms:created xsi:type="dcterms:W3CDTF">2020-11-21T13:25:39Z</dcterms:created>
  <dcterms:modified xsi:type="dcterms:W3CDTF">2020-12-01T08:34:38Z</dcterms:modified>
</cp:coreProperties>
</file>