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F9292-6D44-52CF-567A-59A5E1B2EB34}" v="158" dt="2022-04-11T17:05:11.084"/>
    <p1510:client id="{E552680D-667B-46AD-94B6-F7295443F398}" v="108" dt="2022-04-11T16:37:24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 Pyzio" userId="S::ewa.pyzio@sp1slupsk.pl::6371d63c-dcc8-416c-b15a-850954b9dfeb" providerId="AD" clId="Web-{E552680D-667B-46AD-94B6-F7295443F398}"/>
    <pc:docChg chg="addSld modSld">
      <pc:chgData name="Ewa Pyzio" userId="S::ewa.pyzio@sp1slupsk.pl::6371d63c-dcc8-416c-b15a-850954b9dfeb" providerId="AD" clId="Web-{E552680D-667B-46AD-94B6-F7295443F398}" dt="2022-04-11T16:37:24.714" v="94" actId="20577"/>
      <pc:docMkLst>
        <pc:docMk/>
      </pc:docMkLst>
      <pc:sldChg chg="addSp modSp">
        <pc:chgData name="Ewa Pyzio" userId="S::ewa.pyzio@sp1slupsk.pl::6371d63c-dcc8-416c-b15a-850954b9dfeb" providerId="AD" clId="Web-{E552680D-667B-46AD-94B6-F7295443F398}" dt="2022-04-11T15:48:52.170" v="12" actId="20577"/>
        <pc:sldMkLst>
          <pc:docMk/>
          <pc:sldMk cId="4144221" sldId="256"/>
        </pc:sldMkLst>
        <pc:spChg chg="mod">
          <ac:chgData name="Ewa Pyzio" userId="S::ewa.pyzio@sp1slupsk.pl::6371d63c-dcc8-416c-b15a-850954b9dfeb" providerId="AD" clId="Web-{E552680D-667B-46AD-94B6-F7295443F398}" dt="2022-04-11T15:47:30.181" v="5" actId="20577"/>
          <ac:spMkLst>
            <pc:docMk/>
            <pc:sldMk cId="4144221" sldId="256"/>
            <ac:spMk id="2" creationId="{00000000-0000-0000-0000-000000000000}"/>
          </ac:spMkLst>
        </pc:spChg>
        <pc:spChg chg="mod">
          <ac:chgData name="Ewa Pyzio" userId="S::ewa.pyzio@sp1slupsk.pl::6371d63c-dcc8-416c-b15a-850954b9dfeb" providerId="AD" clId="Web-{E552680D-667B-46AD-94B6-F7295443F398}" dt="2022-04-11T15:48:52.170" v="12" actId="20577"/>
          <ac:spMkLst>
            <pc:docMk/>
            <pc:sldMk cId="4144221" sldId="256"/>
            <ac:spMk id="3" creationId="{00000000-0000-0000-0000-000000000000}"/>
          </ac:spMkLst>
        </pc:spChg>
        <pc:picChg chg="add mod">
          <ac:chgData name="Ewa Pyzio" userId="S::ewa.pyzio@sp1slupsk.pl::6371d63c-dcc8-416c-b15a-850954b9dfeb" providerId="AD" clId="Web-{E552680D-667B-46AD-94B6-F7295443F398}" dt="2022-04-11T15:48:25.496" v="10" actId="1076"/>
          <ac:picMkLst>
            <pc:docMk/>
            <pc:sldMk cId="4144221" sldId="256"/>
            <ac:picMk id="4" creationId="{4CAFC5C9-FAA8-A10B-5B5B-39C304586674}"/>
          </ac:picMkLst>
        </pc:picChg>
      </pc:sldChg>
      <pc:sldChg chg="addSp delSp modSp new mod setBg">
        <pc:chgData name="Ewa Pyzio" userId="S::ewa.pyzio@sp1slupsk.pl::6371d63c-dcc8-416c-b15a-850954b9dfeb" providerId="AD" clId="Web-{E552680D-667B-46AD-94B6-F7295443F398}" dt="2022-04-11T15:52:16.619" v="32" actId="20577"/>
        <pc:sldMkLst>
          <pc:docMk/>
          <pc:sldMk cId="4089332129" sldId="257"/>
        </pc:sldMkLst>
        <pc:spChg chg="del">
          <ac:chgData name="Ewa Pyzio" userId="S::ewa.pyzio@sp1slupsk.pl::6371d63c-dcc8-416c-b15a-850954b9dfeb" providerId="AD" clId="Web-{E552680D-667B-46AD-94B6-F7295443F398}" dt="2022-04-11T15:49:43.235" v="14"/>
          <ac:spMkLst>
            <pc:docMk/>
            <pc:sldMk cId="4089332129" sldId="257"/>
            <ac:spMk id="2" creationId="{6CD27F2C-2394-5770-3CB3-6AADA7CFF386}"/>
          </ac:spMkLst>
        </pc:spChg>
        <pc:spChg chg="del">
          <ac:chgData name="Ewa Pyzio" userId="S::ewa.pyzio@sp1slupsk.pl::6371d63c-dcc8-416c-b15a-850954b9dfeb" providerId="AD" clId="Web-{E552680D-667B-46AD-94B6-F7295443F398}" dt="2022-04-11T15:50:03.080" v="15"/>
          <ac:spMkLst>
            <pc:docMk/>
            <pc:sldMk cId="4089332129" sldId="257"/>
            <ac:spMk id="3" creationId="{11E74F09-8267-7BB3-EA91-A78D8E1B634A}"/>
          </ac:spMkLst>
        </pc:spChg>
        <pc:spChg chg="add mod">
          <ac:chgData name="Ewa Pyzio" userId="S::ewa.pyzio@sp1slupsk.pl::6371d63c-dcc8-416c-b15a-850954b9dfeb" providerId="AD" clId="Web-{E552680D-667B-46AD-94B6-F7295443F398}" dt="2022-04-11T15:52:16.619" v="32" actId="20577"/>
          <ac:spMkLst>
            <pc:docMk/>
            <pc:sldMk cId="4089332129" sldId="257"/>
            <ac:spMk id="5" creationId="{282EA0EF-0F17-376C-7C2F-7A6F75F68D3B}"/>
          </ac:spMkLst>
        </pc:spChg>
        <pc:spChg chg="add">
          <ac:chgData name="Ewa Pyzio" userId="S::ewa.pyzio@sp1slupsk.pl::6371d63c-dcc8-416c-b15a-850954b9dfeb" providerId="AD" clId="Web-{E552680D-667B-46AD-94B6-F7295443F398}" dt="2022-04-11T15:50:32.316" v="17"/>
          <ac:spMkLst>
            <pc:docMk/>
            <pc:sldMk cId="4089332129" sldId="257"/>
            <ac:spMk id="13" creationId="{8ADE9738-7B48-4F06-BA7B-E2CF9663A69E}"/>
          </ac:spMkLst>
        </pc:spChg>
        <pc:spChg chg="add">
          <ac:chgData name="Ewa Pyzio" userId="S::ewa.pyzio@sp1slupsk.pl::6371d63c-dcc8-416c-b15a-850954b9dfeb" providerId="AD" clId="Web-{E552680D-667B-46AD-94B6-F7295443F398}" dt="2022-04-11T15:50:32.316" v="17"/>
          <ac:spMkLst>
            <pc:docMk/>
            <pc:sldMk cId="4089332129" sldId="257"/>
            <ac:spMk id="15" creationId="{C1F07745-D943-46DF-AB69-FA455CE428EA}"/>
          </ac:spMkLst>
        </pc:spChg>
        <pc:spChg chg="add">
          <ac:chgData name="Ewa Pyzio" userId="S::ewa.pyzio@sp1slupsk.pl::6371d63c-dcc8-416c-b15a-850954b9dfeb" providerId="AD" clId="Web-{E552680D-667B-46AD-94B6-F7295443F398}" dt="2022-04-11T15:50:32.316" v="17"/>
          <ac:spMkLst>
            <pc:docMk/>
            <pc:sldMk cId="4089332129" sldId="257"/>
            <ac:spMk id="17" creationId="{B72A2E17-3305-4404-A0DA-5CC3BDAFE08C}"/>
          </ac:spMkLst>
        </pc:spChg>
        <pc:picChg chg="add mod">
          <ac:chgData name="Ewa Pyzio" userId="S::ewa.pyzio@sp1slupsk.pl::6371d63c-dcc8-416c-b15a-850954b9dfeb" providerId="AD" clId="Web-{E552680D-667B-46AD-94B6-F7295443F398}" dt="2022-04-11T15:50:32.316" v="17"/>
          <ac:picMkLst>
            <pc:docMk/>
            <pc:sldMk cId="4089332129" sldId="257"/>
            <ac:picMk id="4" creationId="{7B014CB4-0E1C-C33D-B21E-533C9EDE62C9}"/>
          </ac:picMkLst>
        </pc:picChg>
        <pc:picChg chg="add">
          <ac:chgData name="Ewa Pyzio" userId="S::ewa.pyzio@sp1slupsk.pl::6371d63c-dcc8-416c-b15a-850954b9dfeb" providerId="AD" clId="Web-{E552680D-667B-46AD-94B6-F7295443F398}" dt="2022-04-11T15:50:32.316" v="17"/>
          <ac:picMkLst>
            <pc:docMk/>
            <pc:sldMk cId="4089332129" sldId="257"/>
            <ac:picMk id="9" creationId="{62CFFBB8-E539-483F-B9AA-088F7D4B170D}"/>
          </ac:picMkLst>
        </pc:picChg>
        <pc:picChg chg="add">
          <ac:chgData name="Ewa Pyzio" userId="S::ewa.pyzio@sp1slupsk.pl::6371d63c-dcc8-416c-b15a-850954b9dfeb" providerId="AD" clId="Web-{E552680D-667B-46AD-94B6-F7295443F398}" dt="2022-04-11T15:50:32.316" v="17"/>
          <ac:picMkLst>
            <pc:docMk/>
            <pc:sldMk cId="4089332129" sldId="257"/>
            <ac:picMk id="11" creationId="{552C38B8-B7F9-478B-8D67-99B248A946C4}"/>
          </ac:picMkLst>
        </pc:picChg>
      </pc:sldChg>
      <pc:sldChg chg="addSp modSp new mod setBg">
        <pc:chgData name="Ewa Pyzio" userId="S::ewa.pyzio@sp1slupsk.pl::6371d63c-dcc8-416c-b15a-850954b9dfeb" providerId="AD" clId="Web-{E552680D-667B-46AD-94B6-F7295443F398}" dt="2022-04-11T15:54:07.797" v="51" actId="20577"/>
        <pc:sldMkLst>
          <pc:docMk/>
          <pc:sldMk cId="1854543158" sldId="258"/>
        </pc:sldMkLst>
        <pc:spChg chg="mod">
          <ac:chgData name="Ewa Pyzio" userId="S::ewa.pyzio@sp1slupsk.pl::6371d63c-dcc8-416c-b15a-850954b9dfeb" providerId="AD" clId="Web-{E552680D-667B-46AD-94B6-F7295443F398}" dt="2022-04-11T15:53:53.577" v="50"/>
          <ac:spMkLst>
            <pc:docMk/>
            <pc:sldMk cId="1854543158" sldId="258"/>
            <ac:spMk id="2" creationId="{000AA173-B54B-238F-59EE-DBF4FEC391FA}"/>
          </ac:spMkLst>
        </pc:spChg>
        <pc:spChg chg="mod">
          <ac:chgData name="Ewa Pyzio" userId="S::ewa.pyzio@sp1slupsk.pl::6371d63c-dcc8-416c-b15a-850954b9dfeb" providerId="AD" clId="Web-{E552680D-667B-46AD-94B6-F7295443F398}" dt="2022-04-11T15:54:07.797" v="51" actId="20577"/>
          <ac:spMkLst>
            <pc:docMk/>
            <pc:sldMk cId="1854543158" sldId="258"/>
            <ac:spMk id="3" creationId="{77402DDC-411B-23A7-18DB-817726B84C6A}"/>
          </ac:spMkLst>
        </pc:spChg>
        <pc:spChg chg="add">
          <ac:chgData name="Ewa Pyzio" userId="S::ewa.pyzio@sp1slupsk.pl::6371d63c-dcc8-416c-b15a-850954b9dfeb" providerId="AD" clId="Web-{E552680D-667B-46AD-94B6-F7295443F398}" dt="2022-04-11T15:53:53.577" v="50"/>
          <ac:spMkLst>
            <pc:docMk/>
            <pc:sldMk cId="1854543158" sldId="258"/>
            <ac:spMk id="13" creationId="{78A4CDE5-C7BC-41E1-8A4A-79E024CC09F3}"/>
          </ac:spMkLst>
        </pc:spChg>
        <pc:grpChg chg="add">
          <ac:chgData name="Ewa Pyzio" userId="S::ewa.pyzio@sp1slupsk.pl::6371d63c-dcc8-416c-b15a-850954b9dfeb" providerId="AD" clId="Web-{E552680D-667B-46AD-94B6-F7295443F398}" dt="2022-04-11T15:53:53.577" v="50"/>
          <ac:grpSpMkLst>
            <pc:docMk/>
            <pc:sldMk cId="1854543158" sldId="258"/>
            <ac:grpSpMk id="9" creationId="{905A9BAA-B344-45D2-838C-73856C4B15D4}"/>
          </ac:grpSpMkLst>
        </pc:grpChg>
        <pc:picChg chg="add mod ord">
          <ac:chgData name="Ewa Pyzio" userId="S::ewa.pyzio@sp1slupsk.pl::6371d63c-dcc8-416c-b15a-850954b9dfeb" providerId="AD" clId="Web-{E552680D-667B-46AD-94B6-F7295443F398}" dt="2022-04-11T15:53:53.577" v="50"/>
          <ac:picMkLst>
            <pc:docMk/>
            <pc:sldMk cId="1854543158" sldId="258"/>
            <ac:picMk id="4" creationId="{9382A638-6DA3-E745-CAB6-5944263DDFB1}"/>
          </ac:picMkLst>
        </pc:picChg>
        <pc:picChg chg="add">
          <ac:chgData name="Ewa Pyzio" userId="S::ewa.pyzio@sp1slupsk.pl::6371d63c-dcc8-416c-b15a-850954b9dfeb" providerId="AD" clId="Web-{E552680D-667B-46AD-94B6-F7295443F398}" dt="2022-04-11T15:53:53.577" v="50"/>
          <ac:picMkLst>
            <pc:docMk/>
            <pc:sldMk cId="1854543158" sldId="258"/>
            <ac:picMk id="15" creationId="{025C7952-5703-489E-8DBD-F2EFAC8EEB05}"/>
          </ac:picMkLst>
        </pc:picChg>
      </pc:sldChg>
      <pc:sldChg chg="addSp modSp new mod setBg">
        <pc:chgData name="Ewa Pyzio" userId="S::ewa.pyzio@sp1slupsk.pl::6371d63c-dcc8-416c-b15a-850954b9dfeb" providerId="AD" clId="Web-{E552680D-667B-46AD-94B6-F7295443F398}" dt="2022-04-11T15:56:26.055" v="68" actId="14100"/>
        <pc:sldMkLst>
          <pc:docMk/>
          <pc:sldMk cId="1474607848" sldId="259"/>
        </pc:sldMkLst>
        <pc:spChg chg="mod">
          <ac:chgData name="Ewa Pyzio" userId="S::ewa.pyzio@sp1slupsk.pl::6371d63c-dcc8-416c-b15a-850954b9dfeb" providerId="AD" clId="Web-{E552680D-667B-46AD-94B6-F7295443F398}" dt="2022-04-11T15:55:56.241" v="65"/>
          <ac:spMkLst>
            <pc:docMk/>
            <pc:sldMk cId="1474607848" sldId="259"/>
            <ac:spMk id="2" creationId="{E37685F6-C9E6-B998-2376-AAA396A5AAB3}"/>
          </ac:spMkLst>
        </pc:spChg>
        <pc:spChg chg="mod">
          <ac:chgData name="Ewa Pyzio" userId="S::ewa.pyzio@sp1slupsk.pl::6371d63c-dcc8-416c-b15a-850954b9dfeb" providerId="AD" clId="Web-{E552680D-667B-46AD-94B6-F7295443F398}" dt="2022-04-11T15:56:26.055" v="68" actId="14100"/>
          <ac:spMkLst>
            <pc:docMk/>
            <pc:sldMk cId="1474607848" sldId="259"/>
            <ac:spMk id="3" creationId="{4C63B4FB-B4CA-D12A-8CC3-AC78A324BC82}"/>
          </ac:spMkLst>
        </pc:spChg>
        <pc:spChg chg="add">
          <ac:chgData name="Ewa Pyzio" userId="S::ewa.pyzio@sp1slupsk.pl::6371d63c-dcc8-416c-b15a-850954b9dfeb" providerId="AD" clId="Web-{E552680D-667B-46AD-94B6-F7295443F398}" dt="2022-04-11T15:55:56.241" v="65"/>
          <ac:spMkLst>
            <pc:docMk/>
            <pc:sldMk cId="1474607848" sldId="259"/>
            <ac:spMk id="13" creationId="{78A4CDE5-C7BC-41E1-8A4A-79E024CC09F3}"/>
          </ac:spMkLst>
        </pc:spChg>
        <pc:grpChg chg="add">
          <ac:chgData name="Ewa Pyzio" userId="S::ewa.pyzio@sp1slupsk.pl::6371d63c-dcc8-416c-b15a-850954b9dfeb" providerId="AD" clId="Web-{E552680D-667B-46AD-94B6-F7295443F398}" dt="2022-04-11T15:55:56.241" v="65"/>
          <ac:grpSpMkLst>
            <pc:docMk/>
            <pc:sldMk cId="1474607848" sldId="259"/>
            <ac:grpSpMk id="9" creationId="{905A9BAA-B344-45D2-838C-73856C4B15D4}"/>
          </ac:grpSpMkLst>
        </pc:grpChg>
        <pc:picChg chg="add mod ord">
          <ac:chgData name="Ewa Pyzio" userId="S::ewa.pyzio@sp1slupsk.pl::6371d63c-dcc8-416c-b15a-850954b9dfeb" providerId="AD" clId="Web-{E552680D-667B-46AD-94B6-F7295443F398}" dt="2022-04-11T15:55:56.241" v="65"/>
          <ac:picMkLst>
            <pc:docMk/>
            <pc:sldMk cId="1474607848" sldId="259"/>
            <ac:picMk id="4" creationId="{9E188ACA-6D8C-D095-0F62-702712B15022}"/>
          </ac:picMkLst>
        </pc:picChg>
        <pc:picChg chg="add">
          <ac:chgData name="Ewa Pyzio" userId="S::ewa.pyzio@sp1slupsk.pl::6371d63c-dcc8-416c-b15a-850954b9dfeb" providerId="AD" clId="Web-{E552680D-667B-46AD-94B6-F7295443F398}" dt="2022-04-11T15:55:56.241" v="65"/>
          <ac:picMkLst>
            <pc:docMk/>
            <pc:sldMk cId="1474607848" sldId="259"/>
            <ac:picMk id="15" creationId="{025C7952-5703-489E-8DBD-F2EFAC8EEB05}"/>
          </ac:picMkLst>
        </pc:picChg>
      </pc:sldChg>
      <pc:sldChg chg="addSp modSp new mod setBg">
        <pc:chgData name="Ewa Pyzio" userId="S::ewa.pyzio@sp1slupsk.pl::6371d63c-dcc8-416c-b15a-850954b9dfeb" providerId="AD" clId="Web-{E552680D-667B-46AD-94B6-F7295443F398}" dt="2022-04-11T15:58:39.500" v="85" actId="20577"/>
        <pc:sldMkLst>
          <pc:docMk/>
          <pc:sldMk cId="797929946" sldId="260"/>
        </pc:sldMkLst>
        <pc:spChg chg="mod ord">
          <ac:chgData name="Ewa Pyzio" userId="S::ewa.pyzio@sp1slupsk.pl::6371d63c-dcc8-416c-b15a-850954b9dfeb" providerId="AD" clId="Web-{E552680D-667B-46AD-94B6-F7295443F398}" dt="2022-04-11T15:57:54.325" v="81"/>
          <ac:spMkLst>
            <pc:docMk/>
            <pc:sldMk cId="797929946" sldId="260"/>
            <ac:spMk id="2" creationId="{4690DFD0-1815-A695-6E13-5F93310A5D1F}"/>
          </ac:spMkLst>
        </pc:spChg>
        <pc:spChg chg="mod">
          <ac:chgData name="Ewa Pyzio" userId="S::ewa.pyzio@sp1slupsk.pl::6371d63c-dcc8-416c-b15a-850954b9dfeb" providerId="AD" clId="Web-{E552680D-667B-46AD-94B6-F7295443F398}" dt="2022-04-11T15:58:39.500" v="85" actId="20577"/>
          <ac:spMkLst>
            <pc:docMk/>
            <pc:sldMk cId="797929946" sldId="260"/>
            <ac:spMk id="3" creationId="{A95FC993-6F5B-B750-B70A-EE53B35C61CD}"/>
          </ac:spMkLst>
        </pc:spChg>
        <pc:spChg chg="add">
          <ac:chgData name="Ewa Pyzio" userId="S::ewa.pyzio@sp1slupsk.pl::6371d63c-dcc8-416c-b15a-850954b9dfeb" providerId="AD" clId="Web-{E552680D-667B-46AD-94B6-F7295443F398}" dt="2022-04-11T15:57:54.325" v="81"/>
          <ac:spMkLst>
            <pc:docMk/>
            <pc:sldMk cId="797929946" sldId="260"/>
            <ac:spMk id="13" creationId="{13BC1C09-8FD1-4619-B317-E9EED5E55DD8}"/>
          </ac:spMkLst>
        </pc:spChg>
        <pc:grpChg chg="add">
          <ac:chgData name="Ewa Pyzio" userId="S::ewa.pyzio@sp1slupsk.pl::6371d63c-dcc8-416c-b15a-850954b9dfeb" providerId="AD" clId="Web-{E552680D-667B-46AD-94B6-F7295443F398}" dt="2022-04-11T15:57:54.325" v="81"/>
          <ac:grpSpMkLst>
            <pc:docMk/>
            <pc:sldMk cId="797929946" sldId="260"/>
            <ac:grpSpMk id="9" creationId="{7A865E47-4365-4F21-B8EA-13B2C12BCB98}"/>
          </ac:grpSpMkLst>
        </pc:grpChg>
        <pc:picChg chg="add mod">
          <ac:chgData name="Ewa Pyzio" userId="S::ewa.pyzio@sp1slupsk.pl::6371d63c-dcc8-416c-b15a-850954b9dfeb" providerId="AD" clId="Web-{E552680D-667B-46AD-94B6-F7295443F398}" dt="2022-04-11T15:57:54.325" v="81"/>
          <ac:picMkLst>
            <pc:docMk/>
            <pc:sldMk cId="797929946" sldId="260"/>
            <ac:picMk id="4" creationId="{1C17DEE9-499E-FD30-CACC-406EE57F50BA}"/>
          </ac:picMkLst>
        </pc:picChg>
        <pc:picChg chg="add">
          <ac:chgData name="Ewa Pyzio" userId="S::ewa.pyzio@sp1slupsk.pl::6371d63c-dcc8-416c-b15a-850954b9dfeb" providerId="AD" clId="Web-{E552680D-667B-46AD-94B6-F7295443F398}" dt="2022-04-11T15:57:54.325" v="81"/>
          <ac:picMkLst>
            <pc:docMk/>
            <pc:sldMk cId="797929946" sldId="260"/>
            <ac:picMk id="15" creationId="{D3143E80-C928-46DB-9299-0BD06348A928}"/>
          </ac:picMkLst>
        </pc:picChg>
      </pc:sldChg>
      <pc:sldChg chg="modSp new">
        <pc:chgData name="Ewa Pyzio" userId="S::ewa.pyzio@sp1slupsk.pl::6371d63c-dcc8-416c-b15a-850954b9dfeb" providerId="AD" clId="Web-{E552680D-667B-46AD-94B6-F7295443F398}" dt="2022-04-11T16:37:24.714" v="94" actId="20577"/>
        <pc:sldMkLst>
          <pc:docMk/>
          <pc:sldMk cId="1794805555" sldId="261"/>
        </pc:sldMkLst>
        <pc:spChg chg="mod">
          <ac:chgData name="Ewa Pyzio" userId="S::ewa.pyzio@sp1slupsk.pl::6371d63c-dcc8-416c-b15a-850954b9dfeb" providerId="AD" clId="Web-{E552680D-667B-46AD-94B6-F7295443F398}" dt="2022-04-11T16:36:25.416" v="90" actId="14100"/>
          <ac:spMkLst>
            <pc:docMk/>
            <pc:sldMk cId="1794805555" sldId="261"/>
            <ac:spMk id="2" creationId="{2D434F12-5BD2-7436-8398-06D36380EE29}"/>
          </ac:spMkLst>
        </pc:spChg>
        <pc:spChg chg="mod">
          <ac:chgData name="Ewa Pyzio" userId="S::ewa.pyzio@sp1slupsk.pl::6371d63c-dcc8-416c-b15a-850954b9dfeb" providerId="AD" clId="Web-{E552680D-667B-46AD-94B6-F7295443F398}" dt="2022-04-11T16:37:24.714" v="94" actId="20577"/>
          <ac:spMkLst>
            <pc:docMk/>
            <pc:sldMk cId="1794805555" sldId="261"/>
            <ac:spMk id="3" creationId="{4E0768AE-8C6D-B6A7-0814-9559C16ACD60}"/>
          </ac:spMkLst>
        </pc:spChg>
      </pc:sldChg>
      <pc:sldChg chg="new">
        <pc:chgData name="Ewa Pyzio" userId="S::ewa.pyzio@sp1slupsk.pl::6371d63c-dcc8-416c-b15a-850954b9dfeb" providerId="AD" clId="Web-{E552680D-667B-46AD-94B6-F7295443F398}" dt="2022-04-11T16:34:21.102" v="87"/>
        <pc:sldMkLst>
          <pc:docMk/>
          <pc:sldMk cId="3996089916" sldId="262"/>
        </pc:sldMkLst>
      </pc:sldChg>
    </pc:docChg>
  </pc:docChgLst>
  <pc:docChgLst>
    <pc:chgData name="Ewa Pyzio" userId="S::ewa.pyzio@sp1slupsk.pl::6371d63c-dcc8-416c-b15a-850954b9dfeb" providerId="AD" clId="Web-{CD5F9292-6D44-52CF-567A-59A5E1B2EB34}"/>
    <pc:docChg chg="addSld modSld">
      <pc:chgData name="Ewa Pyzio" userId="S::ewa.pyzio@sp1slupsk.pl::6371d63c-dcc8-416c-b15a-850954b9dfeb" providerId="AD" clId="Web-{CD5F9292-6D44-52CF-567A-59A5E1B2EB34}" dt="2022-04-11T17:05:11.084" v="161" actId="14100"/>
      <pc:docMkLst>
        <pc:docMk/>
      </pc:docMkLst>
      <pc:sldChg chg="modSp">
        <pc:chgData name="Ewa Pyzio" userId="S::ewa.pyzio@sp1slupsk.pl::6371d63c-dcc8-416c-b15a-850954b9dfeb" providerId="AD" clId="Web-{CD5F9292-6D44-52CF-567A-59A5E1B2EB34}" dt="2022-04-11T16:41:43.689" v="25" actId="20577"/>
        <pc:sldMkLst>
          <pc:docMk/>
          <pc:sldMk cId="1854543158" sldId="258"/>
        </pc:sldMkLst>
        <pc:spChg chg="mod">
          <ac:chgData name="Ewa Pyzio" userId="S::ewa.pyzio@sp1slupsk.pl::6371d63c-dcc8-416c-b15a-850954b9dfeb" providerId="AD" clId="Web-{CD5F9292-6D44-52CF-567A-59A5E1B2EB34}" dt="2022-04-11T16:41:43.689" v="25" actId="20577"/>
          <ac:spMkLst>
            <pc:docMk/>
            <pc:sldMk cId="1854543158" sldId="258"/>
            <ac:spMk id="2" creationId="{000AA173-B54B-238F-59EE-DBF4FEC391FA}"/>
          </ac:spMkLst>
        </pc:spChg>
      </pc:sldChg>
      <pc:sldChg chg="modSp">
        <pc:chgData name="Ewa Pyzio" userId="S::ewa.pyzio@sp1slupsk.pl::6371d63c-dcc8-416c-b15a-850954b9dfeb" providerId="AD" clId="Web-{CD5F9292-6D44-52CF-567A-59A5E1B2EB34}" dt="2022-04-11T17:05:11.084" v="161" actId="14100"/>
        <pc:sldMkLst>
          <pc:docMk/>
          <pc:sldMk cId="1474607848" sldId="259"/>
        </pc:sldMkLst>
        <pc:spChg chg="mod">
          <ac:chgData name="Ewa Pyzio" userId="S::ewa.pyzio@sp1slupsk.pl::6371d63c-dcc8-416c-b15a-850954b9dfeb" providerId="AD" clId="Web-{CD5F9292-6D44-52CF-567A-59A5E1B2EB34}" dt="2022-04-11T17:05:11.084" v="161" actId="14100"/>
          <ac:spMkLst>
            <pc:docMk/>
            <pc:sldMk cId="1474607848" sldId="259"/>
            <ac:spMk id="3" creationId="{4C63B4FB-B4CA-D12A-8CC3-AC78A324BC82}"/>
          </ac:spMkLst>
        </pc:spChg>
      </pc:sldChg>
      <pc:sldChg chg="modSp">
        <pc:chgData name="Ewa Pyzio" userId="S::ewa.pyzio@sp1slupsk.pl::6371d63c-dcc8-416c-b15a-850954b9dfeb" providerId="AD" clId="Web-{CD5F9292-6D44-52CF-567A-59A5E1B2EB34}" dt="2022-04-11T16:41:21.423" v="24" actId="20577"/>
        <pc:sldMkLst>
          <pc:docMk/>
          <pc:sldMk cId="797929946" sldId="260"/>
        </pc:sldMkLst>
        <pc:spChg chg="mod">
          <ac:chgData name="Ewa Pyzio" userId="S::ewa.pyzio@sp1slupsk.pl::6371d63c-dcc8-416c-b15a-850954b9dfeb" providerId="AD" clId="Web-{CD5F9292-6D44-52CF-567A-59A5E1B2EB34}" dt="2022-04-11T16:41:21.423" v="24" actId="20577"/>
          <ac:spMkLst>
            <pc:docMk/>
            <pc:sldMk cId="797929946" sldId="260"/>
            <ac:spMk id="2" creationId="{4690DFD0-1815-A695-6E13-5F93310A5D1F}"/>
          </ac:spMkLst>
        </pc:spChg>
        <pc:spChg chg="mod">
          <ac:chgData name="Ewa Pyzio" userId="S::ewa.pyzio@sp1slupsk.pl::6371d63c-dcc8-416c-b15a-850954b9dfeb" providerId="AD" clId="Web-{CD5F9292-6D44-52CF-567A-59A5E1B2EB34}" dt="2022-04-11T16:40:50.344" v="23" actId="20577"/>
          <ac:spMkLst>
            <pc:docMk/>
            <pc:sldMk cId="797929946" sldId="260"/>
            <ac:spMk id="3" creationId="{A95FC993-6F5B-B750-B70A-EE53B35C61CD}"/>
          </ac:spMkLst>
        </pc:spChg>
      </pc:sldChg>
      <pc:sldChg chg="addSp modSp mod setBg">
        <pc:chgData name="Ewa Pyzio" userId="S::ewa.pyzio@sp1slupsk.pl::6371d63c-dcc8-416c-b15a-850954b9dfeb" providerId="AD" clId="Web-{CD5F9292-6D44-52CF-567A-59A5E1B2EB34}" dt="2022-04-11T16:42:00.220" v="27" actId="14100"/>
        <pc:sldMkLst>
          <pc:docMk/>
          <pc:sldMk cId="1794805555" sldId="261"/>
        </pc:sldMkLst>
        <pc:spChg chg="mod">
          <ac:chgData name="Ewa Pyzio" userId="S::ewa.pyzio@sp1slupsk.pl::6371d63c-dcc8-416c-b15a-850954b9dfeb" providerId="AD" clId="Web-{CD5F9292-6D44-52CF-567A-59A5E1B2EB34}" dt="2022-04-11T16:42:00.220" v="27" actId="14100"/>
          <ac:spMkLst>
            <pc:docMk/>
            <pc:sldMk cId="1794805555" sldId="261"/>
            <ac:spMk id="2" creationId="{2D434F12-5BD2-7436-8398-06D36380EE29}"/>
          </ac:spMkLst>
        </pc:spChg>
        <pc:spChg chg="mod">
          <ac:chgData name="Ewa Pyzio" userId="S::ewa.pyzio@sp1slupsk.pl::6371d63c-dcc8-416c-b15a-850954b9dfeb" providerId="AD" clId="Web-{CD5F9292-6D44-52CF-567A-59A5E1B2EB34}" dt="2022-04-11T16:40:23.546" v="15" actId="20577"/>
          <ac:spMkLst>
            <pc:docMk/>
            <pc:sldMk cId="1794805555" sldId="261"/>
            <ac:spMk id="3" creationId="{4E0768AE-8C6D-B6A7-0814-9559C16ACD60}"/>
          </ac:spMkLst>
        </pc:spChg>
        <pc:spChg chg="add">
          <ac:chgData name="Ewa Pyzio" userId="S::ewa.pyzio@sp1slupsk.pl::6371d63c-dcc8-416c-b15a-850954b9dfeb" providerId="AD" clId="Web-{CD5F9292-6D44-52CF-567A-59A5E1B2EB34}" dt="2022-04-11T16:39:16.326" v="2"/>
          <ac:spMkLst>
            <pc:docMk/>
            <pc:sldMk cId="1794805555" sldId="261"/>
            <ac:spMk id="13" creationId="{78A4CDE5-C7BC-41E1-8A4A-79E024CC09F3}"/>
          </ac:spMkLst>
        </pc:spChg>
        <pc:grpChg chg="add">
          <ac:chgData name="Ewa Pyzio" userId="S::ewa.pyzio@sp1slupsk.pl::6371d63c-dcc8-416c-b15a-850954b9dfeb" providerId="AD" clId="Web-{CD5F9292-6D44-52CF-567A-59A5E1B2EB34}" dt="2022-04-11T16:39:16.326" v="2"/>
          <ac:grpSpMkLst>
            <pc:docMk/>
            <pc:sldMk cId="1794805555" sldId="261"/>
            <ac:grpSpMk id="9" creationId="{905A9BAA-B344-45D2-838C-73856C4B15D4}"/>
          </ac:grpSpMkLst>
        </pc:grpChg>
        <pc:picChg chg="add mod ord">
          <ac:chgData name="Ewa Pyzio" userId="S::ewa.pyzio@sp1slupsk.pl::6371d63c-dcc8-416c-b15a-850954b9dfeb" providerId="AD" clId="Web-{CD5F9292-6D44-52CF-567A-59A5E1B2EB34}" dt="2022-04-11T16:39:16.326" v="2"/>
          <ac:picMkLst>
            <pc:docMk/>
            <pc:sldMk cId="1794805555" sldId="261"/>
            <ac:picMk id="4" creationId="{5F001660-5886-4AF2-C692-43871A3D7A0B}"/>
          </ac:picMkLst>
        </pc:picChg>
        <pc:picChg chg="add">
          <ac:chgData name="Ewa Pyzio" userId="S::ewa.pyzio@sp1slupsk.pl::6371d63c-dcc8-416c-b15a-850954b9dfeb" providerId="AD" clId="Web-{CD5F9292-6D44-52CF-567A-59A5E1B2EB34}" dt="2022-04-11T16:39:16.326" v="2"/>
          <ac:picMkLst>
            <pc:docMk/>
            <pc:sldMk cId="1794805555" sldId="261"/>
            <ac:picMk id="15" creationId="{025C7952-5703-489E-8DBD-F2EFAC8EEB05}"/>
          </ac:picMkLst>
        </pc:picChg>
      </pc:sldChg>
      <pc:sldChg chg="addSp delSp modSp mod setBg">
        <pc:chgData name="Ewa Pyzio" userId="S::ewa.pyzio@sp1slupsk.pl::6371d63c-dcc8-416c-b15a-850954b9dfeb" providerId="AD" clId="Web-{CD5F9292-6D44-52CF-567A-59A5E1B2EB34}" dt="2022-04-11T16:47:25.651" v="54" actId="20577"/>
        <pc:sldMkLst>
          <pc:docMk/>
          <pc:sldMk cId="3996089916" sldId="262"/>
        </pc:sldMkLst>
        <pc:spChg chg="mod">
          <ac:chgData name="Ewa Pyzio" userId="S::ewa.pyzio@sp1slupsk.pl::6371d63c-dcc8-416c-b15a-850954b9dfeb" providerId="AD" clId="Web-{CD5F9292-6D44-52CF-567A-59A5E1B2EB34}" dt="2022-04-11T16:46:43.525" v="45" actId="20577"/>
          <ac:spMkLst>
            <pc:docMk/>
            <pc:sldMk cId="3996089916" sldId="262"/>
            <ac:spMk id="2" creationId="{B40DCF7A-BD98-F45C-3B19-0B6B2269442F}"/>
          </ac:spMkLst>
        </pc:spChg>
        <pc:spChg chg="mod">
          <ac:chgData name="Ewa Pyzio" userId="S::ewa.pyzio@sp1slupsk.pl::6371d63c-dcc8-416c-b15a-850954b9dfeb" providerId="AD" clId="Web-{CD5F9292-6D44-52CF-567A-59A5E1B2EB34}" dt="2022-04-11T16:47:25.651" v="54" actId="20577"/>
          <ac:spMkLst>
            <pc:docMk/>
            <pc:sldMk cId="3996089916" sldId="262"/>
            <ac:spMk id="3" creationId="{2B9F799B-2610-1379-DA1A-3E45589BF786}"/>
          </ac:spMkLst>
        </pc:spChg>
        <pc:spChg chg="add del">
          <ac:chgData name="Ewa Pyzio" userId="S::ewa.pyzio@sp1slupsk.pl::6371d63c-dcc8-416c-b15a-850954b9dfeb" providerId="AD" clId="Web-{CD5F9292-6D44-52CF-567A-59A5E1B2EB34}" dt="2022-04-11T16:46:30.649" v="44"/>
          <ac:spMkLst>
            <pc:docMk/>
            <pc:sldMk cId="3996089916" sldId="262"/>
            <ac:spMk id="13" creationId="{78A4CDE5-C7BC-41E1-8A4A-79E024CC09F3}"/>
          </ac:spMkLst>
        </pc:spChg>
        <pc:spChg chg="add del">
          <ac:chgData name="Ewa Pyzio" userId="S::ewa.pyzio@sp1slupsk.pl::6371d63c-dcc8-416c-b15a-850954b9dfeb" providerId="AD" clId="Web-{CD5F9292-6D44-52CF-567A-59A5E1B2EB34}" dt="2022-04-11T16:46:30.649" v="43"/>
          <ac:spMkLst>
            <pc:docMk/>
            <pc:sldMk cId="3996089916" sldId="262"/>
            <ac:spMk id="24" creationId="{78A4CDE5-C7BC-41E1-8A4A-79E024CC09F3}"/>
          </ac:spMkLst>
        </pc:spChg>
        <pc:spChg chg="add">
          <ac:chgData name="Ewa Pyzio" userId="S::ewa.pyzio@sp1slupsk.pl::6371d63c-dcc8-416c-b15a-850954b9dfeb" providerId="AD" clId="Web-{CD5F9292-6D44-52CF-567A-59A5E1B2EB34}" dt="2022-04-11T16:46:30.649" v="44"/>
          <ac:spMkLst>
            <pc:docMk/>
            <pc:sldMk cId="3996089916" sldId="262"/>
            <ac:spMk id="29" creationId="{C493E730-2044-49B5-A022-B8D6F359343E}"/>
          </ac:spMkLst>
        </pc:spChg>
        <pc:grpChg chg="add del">
          <ac:chgData name="Ewa Pyzio" userId="S::ewa.pyzio@sp1slupsk.pl::6371d63c-dcc8-416c-b15a-850954b9dfeb" providerId="AD" clId="Web-{CD5F9292-6D44-52CF-567A-59A5E1B2EB34}" dt="2022-04-11T16:46:30.649" v="44"/>
          <ac:grpSpMkLst>
            <pc:docMk/>
            <pc:sldMk cId="3996089916" sldId="262"/>
            <ac:grpSpMk id="9" creationId="{905A9BAA-B344-45D2-838C-73856C4B15D4}"/>
          </ac:grpSpMkLst>
        </pc:grpChg>
        <pc:grpChg chg="add del">
          <ac:chgData name="Ewa Pyzio" userId="S::ewa.pyzio@sp1slupsk.pl::6371d63c-dcc8-416c-b15a-850954b9dfeb" providerId="AD" clId="Web-{CD5F9292-6D44-52CF-567A-59A5E1B2EB34}" dt="2022-04-11T16:46:30.649" v="43"/>
          <ac:grpSpMkLst>
            <pc:docMk/>
            <pc:sldMk cId="3996089916" sldId="262"/>
            <ac:grpSpMk id="20" creationId="{905A9BAA-B344-45D2-838C-73856C4B15D4}"/>
          </ac:grpSpMkLst>
        </pc:grpChg>
        <pc:grpChg chg="add">
          <ac:chgData name="Ewa Pyzio" userId="S::ewa.pyzio@sp1slupsk.pl::6371d63c-dcc8-416c-b15a-850954b9dfeb" providerId="AD" clId="Web-{CD5F9292-6D44-52CF-567A-59A5E1B2EB34}" dt="2022-04-11T16:46:30.649" v="44"/>
          <ac:grpSpMkLst>
            <pc:docMk/>
            <pc:sldMk cId="3996089916" sldId="262"/>
            <ac:grpSpMk id="28" creationId="{5B988D63-FA8B-436C-902E-E5005BC0492F}"/>
          </ac:grpSpMkLst>
        </pc:grpChg>
        <pc:picChg chg="add del mod ord">
          <ac:chgData name="Ewa Pyzio" userId="S::ewa.pyzio@sp1slupsk.pl::6371d63c-dcc8-416c-b15a-850954b9dfeb" providerId="AD" clId="Web-{CD5F9292-6D44-52CF-567A-59A5E1B2EB34}" dt="2022-04-11T16:46:03.539" v="40"/>
          <ac:picMkLst>
            <pc:docMk/>
            <pc:sldMk cId="3996089916" sldId="262"/>
            <ac:picMk id="4" creationId="{2014A29A-0914-709A-2A4C-24837082440A}"/>
          </ac:picMkLst>
        </pc:picChg>
        <pc:picChg chg="add mod ord">
          <ac:chgData name="Ewa Pyzio" userId="S::ewa.pyzio@sp1slupsk.pl::6371d63c-dcc8-416c-b15a-850954b9dfeb" providerId="AD" clId="Web-{CD5F9292-6D44-52CF-567A-59A5E1B2EB34}" dt="2022-04-11T16:46:30.649" v="44"/>
          <ac:picMkLst>
            <pc:docMk/>
            <pc:sldMk cId="3996089916" sldId="262"/>
            <ac:picMk id="5" creationId="{5F9A412D-B523-7BD4-AD92-E584F3D46B4E}"/>
          </ac:picMkLst>
        </pc:picChg>
        <pc:picChg chg="add del">
          <ac:chgData name="Ewa Pyzio" userId="S::ewa.pyzio@sp1slupsk.pl::6371d63c-dcc8-416c-b15a-850954b9dfeb" providerId="AD" clId="Web-{CD5F9292-6D44-52CF-567A-59A5E1B2EB34}" dt="2022-04-11T16:46:30.649" v="44"/>
          <ac:picMkLst>
            <pc:docMk/>
            <pc:sldMk cId="3996089916" sldId="262"/>
            <ac:picMk id="15" creationId="{025C7952-5703-489E-8DBD-F2EFAC8EEB05}"/>
          </ac:picMkLst>
        </pc:picChg>
        <pc:picChg chg="add del">
          <ac:chgData name="Ewa Pyzio" userId="S::ewa.pyzio@sp1slupsk.pl::6371d63c-dcc8-416c-b15a-850954b9dfeb" providerId="AD" clId="Web-{CD5F9292-6D44-52CF-567A-59A5E1B2EB34}" dt="2022-04-11T16:46:30.649" v="43"/>
          <ac:picMkLst>
            <pc:docMk/>
            <pc:sldMk cId="3996089916" sldId="262"/>
            <ac:picMk id="26" creationId="{025C7952-5703-489E-8DBD-F2EFAC8EEB05}"/>
          </ac:picMkLst>
        </pc:picChg>
        <pc:picChg chg="add">
          <ac:chgData name="Ewa Pyzio" userId="S::ewa.pyzio@sp1slupsk.pl::6371d63c-dcc8-416c-b15a-850954b9dfeb" providerId="AD" clId="Web-{CD5F9292-6D44-52CF-567A-59A5E1B2EB34}" dt="2022-04-11T16:46:30.649" v="44"/>
          <ac:picMkLst>
            <pc:docMk/>
            <pc:sldMk cId="3996089916" sldId="262"/>
            <ac:picMk id="30" creationId="{78976801-4346-4636-BA62-265C81DFE7C4}"/>
          </ac:picMkLst>
        </pc:picChg>
      </pc:sldChg>
      <pc:sldChg chg="addSp modSp new mod setBg">
        <pc:chgData name="Ewa Pyzio" userId="S::ewa.pyzio@sp1slupsk.pl::6371d63c-dcc8-416c-b15a-850954b9dfeb" providerId="AD" clId="Web-{CD5F9292-6D44-52CF-567A-59A5E1B2EB34}" dt="2022-04-11T16:51:12.969" v="81" actId="14100"/>
        <pc:sldMkLst>
          <pc:docMk/>
          <pc:sldMk cId="3521003753" sldId="263"/>
        </pc:sldMkLst>
        <pc:spChg chg="mod">
          <ac:chgData name="Ewa Pyzio" userId="S::ewa.pyzio@sp1slupsk.pl::6371d63c-dcc8-416c-b15a-850954b9dfeb" providerId="AD" clId="Web-{CD5F9292-6D44-52CF-567A-59A5E1B2EB34}" dt="2022-04-11T16:49:57.186" v="66"/>
          <ac:spMkLst>
            <pc:docMk/>
            <pc:sldMk cId="3521003753" sldId="263"/>
            <ac:spMk id="2" creationId="{97887A45-4BFB-42D9-8084-55FA6E301719}"/>
          </ac:spMkLst>
        </pc:spChg>
        <pc:spChg chg="mod">
          <ac:chgData name="Ewa Pyzio" userId="S::ewa.pyzio@sp1slupsk.pl::6371d63c-dcc8-416c-b15a-850954b9dfeb" providerId="AD" clId="Web-{CD5F9292-6D44-52CF-567A-59A5E1B2EB34}" dt="2022-04-11T16:51:12.969" v="81" actId="14100"/>
          <ac:spMkLst>
            <pc:docMk/>
            <pc:sldMk cId="3521003753" sldId="263"/>
            <ac:spMk id="3" creationId="{97FED188-E288-3B44-D353-9FDB8AA3304F}"/>
          </ac:spMkLst>
        </pc:spChg>
        <pc:spChg chg="add">
          <ac:chgData name="Ewa Pyzio" userId="S::ewa.pyzio@sp1slupsk.pl::6371d63c-dcc8-416c-b15a-850954b9dfeb" providerId="AD" clId="Web-{CD5F9292-6D44-52CF-567A-59A5E1B2EB34}" dt="2022-04-11T16:49:57.186" v="66"/>
          <ac:spMkLst>
            <pc:docMk/>
            <pc:sldMk cId="3521003753" sldId="263"/>
            <ac:spMk id="13" creationId="{78A4CDE5-C7BC-41E1-8A4A-79E024CC09F3}"/>
          </ac:spMkLst>
        </pc:spChg>
        <pc:grpChg chg="add">
          <ac:chgData name="Ewa Pyzio" userId="S::ewa.pyzio@sp1slupsk.pl::6371d63c-dcc8-416c-b15a-850954b9dfeb" providerId="AD" clId="Web-{CD5F9292-6D44-52CF-567A-59A5E1B2EB34}" dt="2022-04-11T16:49:57.186" v="66"/>
          <ac:grpSpMkLst>
            <pc:docMk/>
            <pc:sldMk cId="3521003753" sldId="263"/>
            <ac:grpSpMk id="9" creationId="{905A9BAA-B344-45D2-838C-73856C4B15D4}"/>
          </ac:grpSpMkLst>
        </pc:grpChg>
        <pc:picChg chg="add mod ord">
          <ac:chgData name="Ewa Pyzio" userId="S::ewa.pyzio@sp1slupsk.pl::6371d63c-dcc8-416c-b15a-850954b9dfeb" providerId="AD" clId="Web-{CD5F9292-6D44-52CF-567A-59A5E1B2EB34}" dt="2022-04-11T16:49:57.186" v="66"/>
          <ac:picMkLst>
            <pc:docMk/>
            <pc:sldMk cId="3521003753" sldId="263"/>
            <ac:picMk id="4" creationId="{120E1EED-6854-F311-F489-20DD4D07F72C}"/>
          </ac:picMkLst>
        </pc:picChg>
        <pc:picChg chg="add">
          <ac:chgData name="Ewa Pyzio" userId="S::ewa.pyzio@sp1slupsk.pl::6371d63c-dcc8-416c-b15a-850954b9dfeb" providerId="AD" clId="Web-{CD5F9292-6D44-52CF-567A-59A5E1B2EB34}" dt="2022-04-11T16:49:57.186" v="66"/>
          <ac:picMkLst>
            <pc:docMk/>
            <pc:sldMk cId="3521003753" sldId="263"/>
            <ac:picMk id="15" creationId="{025C7952-5703-489E-8DBD-F2EFAC8EEB05}"/>
          </ac:picMkLst>
        </pc:picChg>
      </pc:sldChg>
      <pc:sldChg chg="addSp modSp new mod setBg">
        <pc:chgData name="Ewa Pyzio" userId="S::ewa.pyzio@sp1slupsk.pl::6371d63c-dcc8-416c-b15a-850954b9dfeb" providerId="AD" clId="Web-{CD5F9292-6D44-52CF-567A-59A5E1B2EB34}" dt="2022-04-11T16:59:43.107" v="130" actId="14100"/>
        <pc:sldMkLst>
          <pc:docMk/>
          <pc:sldMk cId="2715308802" sldId="264"/>
        </pc:sldMkLst>
        <pc:spChg chg="mod">
          <ac:chgData name="Ewa Pyzio" userId="S::ewa.pyzio@sp1slupsk.pl::6371d63c-dcc8-416c-b15a-850954b9dfeb" providerId="AD" clId="Web-{CD5F9292-6D44-52CF-567A-59A5E1B2EB34}" dt="2022-04-11T16:59:43.107" v="130" actId="14100"/>
          <ac:spMkLst>
            <pc:docMk/>
            <pc:sldMk cId="2715308802" sldId="264"/>
            <ac:spMk id="2" creationId="{8FC1C7A9-D0A5-661C-4861-8A469A120705}"/>
          </ac:spMkLst>
        </pc:spChg>
        <pc:spChg chg="mod">
          <ac:chgData name="Ewa Pyzio" userId="S::ewa.pyzio@sp1slupsk.pl::6371d63c-dcc8-416c-b15a-850954b9dfeb" providerId="AD" clId="Web-{CD5F9292-6D44-52CF-567A-59A5E1B2EB34}" dt="2022-04-11T16:59:25.654" v="127" actId="20577"/>
          <ac:spMkLst>
            <pc:docMk/>
            <pc:sldMk cId="2715308802" sldId="264"/>
            <ac:spMk id="3" creationId="{1C3D6F06-81A9-F5EF-E5A7-D06E0E35934F}"/>
          </ac:spMkLst>
        </pc:spChg>
        <pc:spChg chg="add">
          <ac:chgData name="Ewa Pyzio" userId="S::ewa.pyzio@sp1slupsk.pl::6371d63c-dcc8-416c-b15a-850954b9dfeb" providerId="AD" clId="Web-{CD5F9292-6D44-52CF-567A-59A5E1B2EB34}" dt="2022-04-11T16:56:51.525" v="102"/>
          <ac:spMkLst>
            <pc:docMk/>
            <pc:sldMk cId="2715308802" sldId="264"/>
            <ac:spMk id="13" creationId="{78A4CDE5-C7BC-41E1-8A4A-79E024CC09F3}"/>
          </ac:spMkLst>
        </pc:spChg>
        <pc:grpChg chg="add">
          <ac:chgData name="Ewa Pyzio" userId="S::ewa.pyzio@sp1slupsk.pl::6371d63c-dcc8-416c-b15a-850954b9dfeb" providerId="AD" clId="Web-{CD5F9292-6D44-52CF-567A-59A5E1B2EB34}" dt="2022-04-11T16:56:51.525" v="102"/>
          <ac:grpSpMkLst>
            <pc:docMk/>
            <pc:sldMk cId="2715308802" sldId="264"/>
            <ac:grpSpMk id="9" creationId="{905A9BAA-B344-45D2-838C-73856C4B15D4}"/>
          </ac:grpSpMkLst>
        </pc:grpChg>
        <pc:picChg chg="add mod ord">
          <ac:chgData name="Ewa Pyzio" userId="S::ewa.pyzio@sp1slupsk.pl::6371d63c-dcc8-416c-b15a-850954b9dfeb" providerId="AD" clId="Web-{CD5F9292-6D44-52CF-567A-59A5E1B2EB34}" dt="2022-04-11T16:56:51.525" v="102"/>
          <ac:picMkLst>
            <pc:docMk/>
            <pc:sldMk cId="2715308802" sldId="264"/>
            <ac:picMk id="4" creationId="{E0654576-4A28-22EF-E7D9-5973B3CB8CEC}"/>
          </ac:picMkLst>
        </pc:picChg>
        <pc:picChg chg="add">
          <ac:chgData name="Ewa Pyzio" userId="S::ewa.pyzio@sp1slupsk.pl::6371d63c-dcc8-416c-b15a-850954b9dfeb" providerId="AD" clId="Web-{CD5F9292-6D44-52CF-567A-59A5E1B2EB34}" dt="2022-04-11T16:56:51.525" v="102"/>
          <ac:picMkLst>
            <pc:docMk/>
            <pc:sldMk cId="2715308802" sldId="264"/>
            <ac:picMk id="15" creationId="{025C7952-5703-489E-8DBD-F2EFAC8EEB05}"/>
          </ac:picMkLst>
        </pc:picChg>
      </pc:sldChg>
      <pc:sldChg chg="modSp new">
        <pc:chgData name="Ewa Pyzio" userId="S::ewa.pyzio@sp1slupsk.pl::6371d63c-dcc8-416c-b15a-850954b9dfeb" providerId="AD" clId="Web-{CD5F9292-6D44-52CF-567A-59A5E1B2EB34}" dt="2022-04-11T17:02:29.362" v="142" actId="20577"/>
        <pc:sldMkLst>
          <pc:docMk/>
          <pc:sldMk cId="1996302420" sldId="265"/>
        </pc:sldMkLst>
        <pc:spChg chg="mod">
          <ac:chgData name="Ewa Pyzio" userId="S::ewa.pyzio@sp1slupsk.pl::6371d63c-dcc8-416c-b15a-850954b9dfeb" providerId="AD" clId="Web-{CD5F9292-6D44-52CF-567A-59A5E1B2EB34}" dt="2022-04-11T17:01:38.157" v="138" actId="20577"/>
          <ac:spMkLst>
            <pc:docMk/>
            <pc:sldMk cId="1996302420" sldId="265"/>
            <ac:spMk id="2" creationId="{9253C5D7-F126-1C3A-A1C2-98BFDDF2D897}"/>
          </ac:spMkLst>
        </pc:spChg>
        <pc:spChg chg="mod">
          <ac:chgData name="Ewa Pyzio" userId="S::ewa.pyzio@sp1slupsk.pl::6371d63c-dcc8-416c-b15a-850954b9dfeb" providerId="AD" clId="Web-{CD5F9292-6D44-52CF-567A-59A5E1B2EB34}" dt="2022-04-11T17:02:29.362" v="142" actId="20577"/>
          <ac:spMkLst>
            <pc:docMk/>
            <pc:sldMk cId="1996302420" sldId="265"/>
            <ac:spMk id="3" creationId="{29276550-6AEF-770A-9F36-4D0642DA9C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9919690-6B5D-4C21-8494-374FC57BFD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FD82533-9FF4-4E9A-8FF8-95C9C698C2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666D-2DA0-45AC-A449-EA18F36049C8}" type="datetime1">
              <a:rPr lang="pl-PL" smtClean="0"/>
              <a:t>11.04.2022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1FF64F9-6736-4B35-90EE-3670D6AD49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122916-1854-4EB8-A4CA-B133002658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A9A20-C512-4B3D-B179-B69AE464B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538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AF645-9E17-4ADB-B34D-E867BD35BFCA}" type="datetime1">
              <a:rPr lang="pl-PL" smtClean="0"/>
              <a:pPr/>
              <a:t>11.04.2022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9476-7C41-4434-882E-4AD17A9FD4BB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17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19476-7C41-4434-882E-4AD17A9FD4B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27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Obraz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C0EA8-CE0E-4E5A-A0F8-D299246FCC14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az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00C8E-9F6A-44D8-AD04-259D8002A51C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az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4F460-9B3C-4637-BFF6-02F6DC2D7BB3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Obraz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Prostokąt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A188A9-5F6B-4F71-A08A-7B3A9E3EF2F5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6" name="Pole tekstowe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72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Obraz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Prostokąt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706B49-F482-414A-A464-FE7A3F6C431D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Obraz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Prostokąt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E1AE3-0506-402E-80DB-AD23339F23EE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az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Prostokąt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0C24BD-240D-4571-A9AE-71FB8C8FF73D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Obraz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0A3FD-FB1F-482E-B8EF-EDD487144DCD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55A7CF1B-DA07-4364-9EDA-44D3FD2946DA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az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Prostokąt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098F62-AD25-4C47-83DD-1DCF3F5B68E8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Obraz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75290C-D454-450B-8623-492D0C16D1CA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az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D19E33-57BF-44B7-BFF9-C42BFA896180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Obraz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8FB02-D772-4455-A32D-56E8C5D1B3A9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Obraz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7385E-1EF8-4915-BB72-E0B7F6D5238C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09FD36-A18D-4D90-A24E-5475B2CB8FC8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az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4B16A-98CA-450A-A7EE-66D914AFE15E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az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Prostokąt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A5CEA-7F29-44B6-9B91-EB2A869A8D75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0EA98EE-0193-48ED-B18F-A7BC8D00DCB4}" type="datetime1">
              <a:rPr lang="pl-PL" noProof="0" smtClean="0"/>
              <a:t>11.04.2022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l"/>
            <a:endParaRPr lang="en" b="1" dirty="0">
              <a:ea typeface="+mj-lt"/>
              <a:cs typeface="+mj-lt"/>
            </a:endParaRPr>
          </a:p>
          <a:p>
            <a:pPr algn="l"/>
            <a:endParaRPr lang="pl-PL" b="1" dirty="0"/>
          </a:p>
          <a:p>
            <a:r>
              <a:rPr lang="en" b="1" dirty="0"/>
              <a:t>Survey Summary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 b="1" dirty="0">
                <a:ea typeface="+mn-lt"/>
                <a:cs typeface="+mn-lt"/>
              </a:rPr>
              <a:t>,,Smoking </a:t>
            </a:r>
            <a:r>
              <a:rPr lang="pl-PL" sz="2800" b="1" dirty="0" err="1">
                <a:ea typeface="+mn-lt"/>
                <a:cs typeface="+mn-lt"/>
              </a:rPr>
              <a:t>is</a:t>
            </a:r>
            <a:r>
              <a:rPr lang="pl-PL" sz="2800" b="1" dirty="0">
                <a:ea typeface="+mn-lt"/>
                <a:cs typeface="+mn-lt"/>
              </a:rPr>
              <a:t> passe”</a:t>
            </a:r>
            <a:endParaRPr lang="pl-PL" sz="280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CAFC5C9-FAA8-A10B-5B5B-39C304586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495" y="5496246"/>
            <a:ext cx="8077199" cy="105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3C5D7-F126-1C3A-A1C2-98BFDDF2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RECOMMENDATIONS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276550-6AEF-770A-9F36-4D0642DA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pl-PL" i="1" dirty="0">
                <a:ea typeface="+mn-lt"/>
                <a:cs typeface="+mn-lt"/>
              </a:rPr>
              <a:t>From the </a:t>
            </a:r>
            <a:r>
              <a:rPr lang="pl-PL" i="1" dirty="0" err="1">
                <a:ea typeface="+mn-lt"/>
                <a:cs typeface="+mn-lt"/>
              </a:rPr>
              <a:t>early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ages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children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should</a:t>
            </a:r>
            <a:r>
              <a:rPr lang="pl-PL" i="1" dirty="0">
                <a:ea typeface="+mn-lt"/>
                <a:cs typeface="+mn-lt"/>
              </a:rPr>
              <a:t> be </a:t>
            </a:r>
            <a:r>
              <a:rPr lang="pl-PL" i="1" dirty="0" err="1">
                <a:ea typeface="+mn-lt"/>
                <a:cs typeface="+mn-lt"/>
              </a:rPr>
              <a:t>taught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thet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cigarettes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are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bad</a:t>
            </a:r>
            <a:r>
              <a:rPr lang="pl-PL" i="1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i="1" dirty="0">
                <a:ea typeface="+mn-lt"/>
                <a:cs typeface="+mn-lt"/>
              </a:rPr>
              <a:t>We </a:t>
            </a:r>
            <a:r>
              <a:rPr lang="pl-PL" i="1" dirty="0" err="1">
                <a:ea typeface="+mn-lt"/>
                <a:cs typeface="+mn-lt"/>
              </a:rPr>
              <a:t>should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teach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teenagers</a:t>
            </a:r>
            <a:r>
              <a:rPr lang="pl-PL" i="1" dirty="0">
                <a:ea typeface="+mn-lt"/>
                <a:cs typeface="+mn-lt"/>
              </a:rPr>
              <a:t> to be </a:t>
            </a:r>
            <a:r>
              <a:rPr lang="pl-PL" i="1" dirty="0" err="1">
                <a:ea typeface="+mn-lt"/>
                <a:cs typeface="+mn-lt"/>
              </a:rPr>
              <a:t>more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assertive</a:t>
            </a:r>
            <a:r>
              <a:rPr lang="pl-PL" i="1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i="1" dirty="0">
                <a:ea typeface="+mn-lt"/>
                <a:cs typeface="+mn-lt"/>
              </a:rPr>
              <a:t>People </a:t>
            </a:r>
            <a:r>
              <a:rPr lang="pl-PL" i="1" dirty="0" err="1">
                <a:ea typeface="+mn-lt"/>
                <a:cs typeface="+mn-lt"/>
              </a:rPr>
              <a:t>should</a:t>
            </a:r>
            <a:r>
              <a:rPr lang="pl-PL" i="1" dirty="0">
                <a:ea typeface="+mn-lt"/>
                <a:cs typeface="+mn-lt"/>
              </a:rPr>
              <a:t> stop smoking to </a:t>
            </a:r>
            <a:r>
              <a:rPr lang="pl-PL" i="1" dirty="0" err="1">
                <a:ea typeface="+mn-lt"/>
                <a:cs typeface="+mn-lt"/>
              </a:rPr>
              <a:t>save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money</a:t>
            </a:r>
            <a:r>
              <a:rPr lang="pl-PL" i="1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i="1" dirty="0">
                <a:ea typeface="+mn-lt"/>
                <a:cs typeface="+mn-lt"/>
              </a:rPr>
              <a:t>Smoking </a:t>
            </a:r>
            <a:r>
              <a:rPr lang="pl-PL" i="1" dirty="0" err="1">
                <a:ea typeface="+mn-lt"/>
                <a:cs typeface="+mn-lt"/>
              </a:rPr>
              <a:t>doesn’t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bring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any</a:t>
            </a:r>
            <a:r>
              <a:rPr lang="pl-PL" i="1" dirty="0">
                <a:ea typeface="+mn-lt"/>
                <a:cs typeface="+mn-lt"/>
              </a:rPr>
              <a:t> benefit </a:t>
            </a:r>
            <a:r>
              <a:rPr lang="pl-PL" i="1" dirty="0" err="1">
                <a:ea typeface="+mn-lt"/>
                <a:cs typeface="+mn-lt"/>
              </a:rPr>
              <a:t>so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people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should</a:t>
            </a:r>
            <a:r>
              <a:rPr lang="pl-PL" i="1" dirty="0">
                <a:ea typeface="+mn-lt"/>
                <a:cs typeface="+mn-lt"/>
              </a:rPr>
              <a:t> stop smoking.</a:t>
            </a:r>
            <a:endParaRPr lang="pl-PL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i="1" dirty="0">
                <a:ea typeface="+mn-lt"/>
                <a:cs typeface="+mn-lt"/>
              </a:rPr>
              <a:t>We </a:t>
            </a:r>
            <a:r>
              <a:rPr lang="pl-PL" i="1" dirty="0" err="1">
                <a:ea typeface="+mn-lt"/>
                <a:cs typeface="+mn-lt"/>
              </a:rPr>
              <a:t>should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give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more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warnings</a:t>
            </a:r>
            <a:r>
              <a:rPr lang="pl-PL" i="1" dirty="0">
                <a:ea typeface="+mn-lt"/>
                <a:cs typeface="+mn-lt"/>
              </a:rPr>
              <a:t> on </a:t>
            </a:r>
            <a:r>
              <a:rPr lang="pl-PL" i="1" dirty="0" err="1">
                <a:ea typeface="+mn-lt"/>
                <a:cs typeface="+mn-lt"/>
              </a:rPr>
              <a:t>cigarettes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packages</a:t>
            </a:r>
            <a:r>
              <a:rPr lang="pl-PL" i="1" dirty="0">
                <a:ea typeface="+mn-lt"/>
                <a:cs typeface="+mn-lt"/>
              </a:rPr>
              <a:t> and </a:t>
            </a:r>
            <a:r>
              <a:rPr lang="pl-PL" i="1" dirty="0" err="1">
                <a:ea typeface="+mn-lt"/>
                <a:cs typeface="+mn-lt"/>
              </a:rPr>
              <a:t>advertise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abou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its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bad</a:t>
            </a:r>
            <a:r>
              <a:rPr lang="pl-PL" i="1" dirty="0">
                <a:ea typeface="+mn-lt"/>
                <a:cs typeface="+mn-lt"/>
              </a:rPr>
              <a:t> influence on </a:t>
            </a:r>
            <a:r>
              <a:rPr lang="pl-PL" i="1" dirty="0" err="1">
                <a:ea typeface="+mn-lt"/>
                <a:cs typeface="+mn-lt"/>
              </a:rPr>
              <a:t>health</a:t>
            </a:r>
            <a:r>
              <a:rPr lang="pl-PL" i="1" dirty="0">
                <a:ea typeface="+mn-lt"/>
                <a:cs typeface="+mn-lt"/>
              </a:rPr>
              <a:t>. </a:t>
            </a:r>
            <a:endParaRPr lang="pl-PL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l-PL" i="1" dirty="0">
                <a:ea typeface="+mn-lt"/>
                <a:cs typeface="+mn-lt"/>
              </a:rPr>
              <a:t>We </a:t>
            </a:r>
            <a:r>
              <a:rPr lang="pl-PL" i="1" dirty="0" err="1">
                <a:ea typeface="+mn-lt"/>
                <a:cs typeface="+mn-lt"/>
              </a:rPr>
              <a:t>shoul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increase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awarness</a:t>
            </a:r>
            <a:r>
              <a:rPr lang="pl-PL" i="1" dirty="0">
                <a:ea typeface="+mn-lt"/>
                <a:cs typeface="+mn-lt"/>
              </a:rPr>
              <a:t> of </a:t>
            </a:r>
            <a:r>
              <a:rPr lang="pl-PL" i="1" dirty="0" err="1">
                <a:ea typeface="+mn-lt"/>
                <a:cs typeface="+mn-lt"/>
              </a:rPr>
              <a:t>young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people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about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how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smokiing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is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ruining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their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health</a:t>
            </a:r>
            <a:r>
              <a:rPr lang="pl-PL" i="1" dirty="0">
                <a:ea typeface="+mn-lt"/>
                <a:cs typeface="+mn-lt"/>
              </a:rPr>
              <a:t> and </a:t>
            </a:r>
            <a:r>
              <a:rPr lang="pl-PL" i="1" dirty="0" err="1">
                <a:ea typeface="+mn-lt"/>
                <a:cs typeface="+mn-lt"/>
              </a:rPr>
              <a:t>what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illnesses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it</a:t>
            </a:r>
            <a:r>
              <a:rPr lang="pl-PL" i="1" dirty="0">
                <a:ea typeface="+mn-lt"/>
                <a:cs typeface="+mn-lt"/>
              </a:rPr>
              <a:t> </a:t>
            </a:r>
            <a:r>
              <a:rPr lang="pl-PL" i="1" dirty="0" err="1">
                <a:ea typeface="+mn-lt"/>
                <a:cs typeface="+mn-lt"/>
              </a:rPr>
              <a:t>causes</a:t>
            </a:r>
            <a:r>
              <a:rPr lang="pl-PL" i="1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30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CFFBB8-E539-483F-B9AA-088F7D4B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C38B8-B7F9-478B-8D67-99B248A9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DE9738-7B48-4F06-BA7B-E2CF9663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B014CB4-0E1C-C33D-B21E-533C9EDE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982" y="609600"/>
            <a:ext cx="5506846" cy="560493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82EA0EF-0F17-376C-7C2F-7A6F75F68D3B}"/>
              </a:ext>
            </a:extLst>
          </p:cNvPr>
          <p:cNvSpPr txBox="1"/>
          <p:nvPr/>
        </p:nvSpPr>
        <p:spPr>
          <a:xfrm>
            <a:off x="8994476" y="4005532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cap="all" dirty="0">
                <a:solidFill>
                  <a:schemeClr val="bg1"/>
                </a:solidFill>
                <a:ea typeface="+mn-lt"/>
                <a:cs typeface="+mn-lt"/>
              </a:rPr>
              <a:t>05.04.2022</a:t>
            </a:r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International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Youth</a:t>
            </a: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b="1" dirty="0" err="1">
                <a:solidFill>
                  <a:schemeClr val="bg1"/>
                </a:solidFill>
                <a:ea typeface="+mn-lt"/>
                <a:cs typeface="+mn-lt"/>
              </a:rPr>
              <a:t>Mobility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933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4" descr="Obraz zawierający osoba, zewnętrzne, tłum&#10;&#10;Opis wygenerowany automatycznie">
            <a:extLst>
              <a:ext uri="{FF2B5EF4-FFF2-40B4-BE49-F238E27FC236}">
                <a16:creationId xmlns:a16="http://schemas.microsoft.com/office/drawing/2014/main" id="{9382A638-6DA3-E745-CAB6-5944263DDF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80" r="20555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0AA173-B54B-238F-59EE-DBF4FEC3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pl-PL" sz="2400" dirty="0"/>
              <a:t>1. Do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smoke</a:t>
            </a:r>
            <a:r>
              <a:rPr lang="pl-PL" sz="2400" dirty="0"/>
              <a:t>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402DDC-411B-23A7-18DB-817726B8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56% of the </a:t>
            </a:r>
            <a:r>
              <a:rPr lang="pl-PL" sz="2000" dirty="0" err="1">
                <a:ea typeface="+mn-lt"/>
                <a:cs typeface="+mn-lt"/>
              </a:rPr>
              <a:t>respondents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said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that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they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smoked</a:t>
            </a:r>
            <a:endParaRPr lang="pl-PL" sz="2000" b="1" dirty="0" err="1">
              <a:ea typeface="+mn-lt"/>
              <a:cs typeface="+mn-lt"/>
            </a:endParaRPr>
          </a:p>
          <a:p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185454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4" descr="Obraz zawierający osoba, kobieta, dziewczynka, słodki&#10;&#10;Opis wygenerowany automatycznie">
            <a:extLst>
              <a:ext uri="{FF2B5EF4-FFF2-40B4-BE49-F238E27FC236}">
                <a16:creationId xmlns:a16="http://schemas.microsoft.com/office/drawing/2014/main" id="{9E188ACA-6D8C-D095-0F62-702712B15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1" r="16994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7685F6-C9E6-B998-2376-AAA396A5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pl-PL" sz="2200" b="1">
                <a:ea typeface="+mj-lt"/>
                <a:cs typeface="+mj-lt"/>
              </a:rPr>
              <a:t>2. How old were you when you start smoking?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63B4FB-B4CA-D12A-8CC3-AC78A324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15" y="2336873"/>
            <a:ext cx="4458653" cy="35993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000" dirty="0" err="1">
                <a:ea typeface="+mn-lt"/>
                <a:cs typeface="+mn-lt"/>
              </a:rPr>
              <a:t>Aroung</a:t>
            </a:r>
            <a:r>
              <a:rPr lang="pl-PL" sz="2000" dirty="0">
                <a:ea typeface="+mn-lt"/>
                <a:cs typeface="+mn-lt"/>
              </a:rPr>
              <a:t> 10,9% start smoking</a:t>
            </a:r>
            <a:endParaRPr lang="pl-PL" dirty="0"/>
          </a:p>
          <a:p>
            <a:pPr marL="0" indent="0">
              <a:buNone/>
            </a:pPr>
            <a:r>
              <a:rPr lang="pl-PL" sz="2000" dirty="0" err="1">
                <a:ea typeface="+mn-lt"/>
                <a:cs typeface="+mn-lt"/>
              </a:rPr>
              <a:t>before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dirty="0" err="1">
                <a:ea typeface="+mn-lt"/>
                <a:cs typeface="+mn-lt"/>
              </a:rPr>
              <a:t>age</a:t>
            </a:r>
            <a:r>
              <a:rPr lang="pl-PL" sz="2000" dirty="0">
                <a:ea typeface="+mn-lt"/>
                <a:cs typeface="+mn-lt"/>
              </a:rPr>
              <a:t> of 12. Most </a:t>
            </a:r>
            <a:r>
              <a:rPr lang="pl-PL" sz="2000" dirty="0" err="1">
                <a:ea typeface="+mn-lt"/>
                <a:cs typeface="+mn-lt"/>
              </a:rPr>
              <a:t>people</a:t>
            </a:r>
            <a:endParaRPr lang="pl-PL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start smoking </a:t>
            </a:r>
            <a:r>
              <a:rPr lang="pl-PL" sz="2000" dirty="0" err="1">
                <a:ea typeface="+mn-lt"/>
                <a:cs typeface="+mn-lt"/>
              </a:rPr>
              <a:t>between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dirty="0" err="1">
                <a:ea typeface="+mn-lt"/>
                <a:cs typeface="+mn-lt"/>
              </a:rPr>
              <a:t>ages</a:t>
            </a:r>
            <a:endParaRPr lang="pl-PL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of 12 to 18 (</a:t>
            </a:r>
            <a:r>
              <a:rPr lang="pl-PL" sz="2000" dirty="0" err="1">
                <a:ea typeface="+mn-lt"/>
                <a:cs typeface="+mn-lt"/>
              </a:rPr>
              <a:t>about</a:t>
            </a:r>
            <a:r>
              <a:rPr lang="pl-PL" sz="2000" dirty="0">
                <a:ea typeface="+mn-lt"/>
                <a:cs typeface="+mn-lt"/>
              </a:rPr>
              <a:t> 63,6%). 27,8%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of </a:t>
            </a:r>
            <a:r>
              <a:rPr lang="pl-PL" sz="2000" dirty="0" err="1">
                <a:ea typeface="+mn-lt"/>
                <a:cs typeface="+mn-lt"/>
              </a:rPr>
              <a:t>people</a:t>
            </a:r>
            <a:r>
              <a:rPr lang="pl-PL" sz="2000" dirty="0">
                <a:ea typeface="+mn-lt"/>
                <a:cs typeface="+mn-lt"/>
              </a:rPr>
              <a:t> start smoking </a:t>
            </a:r>
            <a:r>
              <a:rPr lang="pl-PL" sz="2000" dirty="0" err="1">
                <a:ea typeface="+mn-lt"/>
                <a:cs typeface="+mn-lt"/>
              </a:rPr>
              <a:t>between</a:t>
            </a:r>
            <a:endParaRPr lang="pl-PL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19 to 25. </a:t>
            </a:r>
            <a:r>
              <a:rPr lang="pl-PL" sz="2000" dirty="0" err="1">
                <a:ea typeface="+mn-lt"/>
                <a:cs typeface="+mn-lt"/>
              </a:rPr>
              <a:t>Only</a:t>
            </a:r>
            <a:r>
              <a:rPr lang="pl-PL" sz="2000" dirty="0">
                <a:ea typeface="+mn-lt"/>
                <a:cs typeface="+mn-lt"/>
              </a:rPr>
              <a:t> 3,6% of </a:t>
            </a:r>
            <a:r>
              <a:rPr lang="pl-PL" sz="2000" dirty="0" err="1">
                <a:ea typeface="+mn-lt"/>
                <a:cs typeface="+mn-lt"/>
              </a:rPr>
              <a:t>responses</a:t>
            </a:r>
            <a:endParaRPr lang="pl-PL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dirty="0">
                <a:ea typeface="+mn-lt"/>
                <a:cs typeface="+mn-lt"/>
              </a:rPr>
              <a:t>start smoking </a:t>
            </a:r>
            <a:r>
              <a:rPr lang="pl-PL" sz="2000" dirty="0" err="1">
                <a:ea typeface="+mn-lt"/>
                <a:cs typeface="+mn-lt"/>
              </a:rPr>
              <a:t>after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dirty="0" err="1">
                <a:ea typeface="+mn-lt"/>
                <a:cs typeface="+mn-lt"/>
              </a:rPr>
              <a:t>age</a:t>
            </a:r>
            <a:r>
              <a:rPr lang="pl-PL" sz="2000" dirty="0">
                <a:ea typeface="+mn-lt"/>
                <a:cs typeface="+mn-lt"/>
              </a:rPr>
              <a:t> of 25.</a:t>
            </a:r>
            <a:endParaRPr lang="pl-PL"/>
          </a:p>
          <a:p>
            <a:pPr marL="0" indent="0">
              <a:buNone/>
            </a:pPr>
            <a:endParaRPr lang="pl-PL" sz="2000" dirty="0"/>
          </a:p>
          <a:p>
            <a:pPr>
              <a:buNone/>
            </a:pPr>
            <a:r>
              <a:rPr lang="pl-PL" sz="2000" i="1" dirty="0">
                <a:ea typeface="+mn-lt"/>
                <a:cs typeface="+mn-lt"/>
              </a:rPr>
              <a:t>CONCLUSION</a:t>
            </a:r>
            <a:endParaRPr lang="pl-PL" sz="2000" dirty="0">
              <a:ea typeface="+mn-lt"/>
              <a:cs typeface="+mn-lt"/>
            </a:endParaRPr>
          </a:p>
          <a:p>
            <a:pPr>
              <a:buNone/>
            </a:pPr>
            <a:r>
              <a:rPr lang="pl-PL" sz="2000" dirty="0">
                <a:ea typeface="+mn-lt"/>
                <a:cs typeface="+mn-lt"/>
              </a:rPr>
              <a:t>74,5% of </a:t>
            </a:r>
            <a:r>
              <a:rPr lang="pl-PL" sz="2000" dirty="0" err="1">
                <a:ea typeface="+mn-lt"/>
                <a:cs typeface="+mn-lt"/>
              </a:rPr>
              <a:t>people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dirty="0" err="1">
                <a:ea typeface="+mn-lt"/>
                <a:cs typeface="+mn-lt"/>
              </a:rPr>
              <a:t>started</a:t>
            </a:r>
            <a:r>
              <a:rPr lang="pl-PL" sz="2000" dirty="0">
                <a:ea typeface="+mn-lt"/>
                <a:cs typeface="+mn-lt"/>
              </a:rPr>
              <a:t> smoking</a:t>
            </a:r>
            <a:endParaRPr lang="pl-PL" sz="2000" b="1" dirty="0">
              <a:ea typeface="+mn-lt"/>
              <a:cs typeface="+mn-lt"/>
            </a:endParaRPr>
          </a:p>
          <a:p>
            <a:pPr>
              <a:buNone/>
            </a:pPr>
            <a:r>
              <a:rPr lang="pl-PL" sz="2000" dirty="0" err="1">
                <a:ea typeface="+mn-lt"/>
                <a:cs typeface="+mn-lt"/>
              </a:rPr>
              <a:t>before</a:t>
            </a:r>
            <a:r>
              <a:rPr lang="pl-PL" sz="2000" dirty="0">
                <a:ea typeface="+mn-lt"/>
                <a:cs typeface="+mn-lt"/>
              </a:rPr>
              <a:t> the </a:t>
            </a:r>
            <a:r>
              <a:rPr lang="pl-PL" sz="2000" dirty="0" err="1">
                <a:ea typeface="+mn-lt"/>
                <a:cs typeface="+mn-lt"/>
              </a:rPr>
              <a:t>age</a:t>
            </a:r>
            <a:r>
              <a:rPr lang="pl-PL" sz="2000" dirty="0">
                <a:ea typeface="+mn-lt"/>
                <a:cs typeface="+mn-lt"/>
              </a:rPr>
              <a:t> of 18.</a:t>
            </a:r>
            <a:endParaRPr lang="pl-PL" sz="2000" b="1">
              <a:ea typeface="+mn-lt"/>
              <a:cs typeface="+mn-lt"/>
            </a:endParaRPr>
          </a:p>
          <a:p>
            <a:pPr marL="0" indent="0">
              <a:buNone/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147460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FC993-6F5B-B750-B70A-EE53B35C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35% of the </a:t>
            </a:r>
            <a:r>
              <a:rPr lang="pl-PL" sz="1400" dirty="0" err="1">
                <a:ea typeface="+mn-lt"/>
                <a:cs typeface="+mn-lt"/>
              </a:rPr>
              <a:t>respondents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answered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this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question</a:t>
            </a: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25% of the </a:t>
            </a:r>
            <a:r>
              <a:rPr lang="pl-PL" sz="1400" dirty="0" err="1">
                <a:ea typeface="+mn-lt"/>
                <a:cs typeface="+mn-lt"/>
              </a:rPr>
              <a:t>respondents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answered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that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friends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had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been</a:t>
            </a:r>
            <a:r>
              <a:rPr lang="pl-PL" sz="1400" dirty="0">
                <a:ea typeface="+mn-lt"/>
                <a:cs typeface="+mn-lt"/>
              </a:rPr>
              <a:t> the</a:t>
            </a:r>
          </a:p>
          <a:p>
            <a:pPr>
              <a:buNone/>
            </a:pPr>
            <a:r>
              <a:rPr lang="pl-PL" sz="1400" dirty="0" err="1">
                <a:ea typeface="+mn-lt"/>
                <a:cs typeface="+mn-lt"/>
              </a:rPr>
              <a:t>reason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why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they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started</a:t>
            </a:r>
            <a:r>
              <a:rPr lang="pl-PL" sz="1400" dirty="0">
                <a:ea typeface="+mn-lt"/>
                <a:cs typeface="+mn-lt"/>
              </a:rPr>
              <a:t> smoking</a:t>
            </a:r>
            <a:endParaRPr lang="pl-PL"/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14% of </a:t>
            </a:r>
            <a:r>
              <a:rPr lang="pl-PL" sz="1400" dirty="0" err="1">
                <a:ea typeface="+mn-lt"/>
                <a:cs typeface="+mn-lt"/>
              </a:rPr>
              <a:t>people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answered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that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curiosity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had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been</a:t>
            </a:r>
            <a:r>
              <a:rPr lang="pl-PL" sz="1400" dirty="0">
                <a:ea typeface="+mn-lt"/>
                <a:cs typeface="+mn-lt"/>
              </a:rPr>
              <a:t> the </a:t>
            </a:r>
            <a:r>
              <a:rPr lang="pl-PL" sz="1400" dirty="0" err="1">
                <a:ea typeface="+mn-lt"/>
                <a:cs typeface="+mn-lt"/>
              </a:rPr>
              <a:t>reason</a:t>
            </a: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For 3% of the </a:t>
            </a:r>
            <a:r>
              <a:rPr lang="pl-PL" sz="1400" dirty="0" err="1">
                <a:ea typeface="+mn-lt"/>
                <a:cs typeface="+mn-lt"/>
              </a:rPr>
              <a:t>respondents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boredom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had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been</a:t>
            </a:r>
            <a:r>
              <a:rPr lang="pl-PL" sz="1400" dirty="0">
                <a:ea typeface="+mn-lt"/>
                <a:cs typeface="+mn-lt"/>
              </a:rPr>
              <a:t> the </a:t>
            </a:r>
            <a:r>
              <a:rPr lang="pl-PL" sz="1400" dirty="0" err="1">
                <a:ea typeface="+mn-lt"/>
                <a:cs typeface="+mn-lt"/>
              </a:rPr>
              <a:t>reason</a:t>
            </a: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400" dirty="0" err="1">
                <a:ea typeface="+mn-lt"/>
                <a:cs typeface="+mn-lt"/>
              </a:rPr>
              <a:t>Also</a:t>
            </a:r>
            <a:r>
              <a:rPr lang="pl-PL" sz="1400" dirty="0">
                <a:ea typeface="+mn-lt"/>
                <a:cs typeface="+mn-lt"/>
              </a:rPr>
              <a:t> 3% of the </a:t>
            </a:r>
            <a:r>
              <a:rPr lang="pl-PL" sz="1400" dirty="0" err="1">
                <a:ea typeface="+mn-lt"/>
                <a:cs typeface="+mn-lt"/>
              </a:rPr>
              <a:t>respondents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said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that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they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had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wanted</a:t>
            </a:r>
            <a:r>
              <a:rPr lang="pl-PL" sz="1400" dirty="0">
                <a:ea typeface="+mn-lt"/>
                <a:cs typeface="+mn-lt"/>
              </a:rPr>
              <a:t> to </a:t>
            </a:r>
            <a:r>
              <a:rPr lang="pl-PL" sz="1400" dirty="0" err="1">
                <a:ea typeface="+mn-lt"/>
                <a:cs typeface="+mn-lt"/>
              </a:rPr>
              <a:t>try</a:t>
            </a:r>
            <a:r>
              <a:rPr lang="pl-PL" sz="1400" dirty="0">
                <a:ea typeface="+mn-lt"/>
                <a:cs typeface="+mn-lt"/>
              </a:rPr>
              <a:t>,</a:t>
            </a:r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and 3% </a:t>
            </a:r>
            <a:r>
              <a:rPr lang="pl-PL" sz="1400" dirty="0" err="1">
                <a:ea typeface="+mn-lt"/>
                <a:cs typeface="+mn-lt"/>
              </a:rPr>
              <a:t>said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that</a:t>
            </a:r>
            <a:r>
              <a:rPr lang="pl-PL" sz="1400" dirty="0">
                <a:ea typeface="+mn-lt"/>
                <a:cs typeface="+mn-lt"/>
              </a:rPr>
              <a:t> the </a:t>
            </a:r>
            <a:r>
              <a:rPr lang="pl-PL" sz="1400" dirty="0" err="1">
                <a:ea typeface="+mn-lt"/>
                <a:cs typeface="+mn-lt"/>
              </a:rPr>
              <a:t>reason</a:t>
            </a:r>
            <a:r>
              <a:rPr lang="pl-PL" sz="1400" dirty="0">
                <a:ea typeface="+mn-lt"/>
                <a:cs typeface="+mn-lt"/>
              </a:rPr>
              <a:t> was </a:t>
            </a:r>
            <a:r>
              <a:rPr lang="pl-PL" sz="1400" dirty="0" err="1">
                <a:ea typeface="+mn-lt"/>
                <a:cs typeface="+mn-lt"/>
              </a:rPr>
              <a:t>stupidity</a:t>
            </a: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1% </a:t>
            </a:r>
            <a:r>
              <a:rPr lang="pl-PL" sz="1400" dirty="0" err="1">
                <a:ea typeface="+mn-lt"/>
                <a:cs typeface="+mn-lt"/>
              </a:rPr>
              <a:t>said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that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they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tried</a:t>
            </a:r>
            <a:r>
              <a:rPr lang="pl-PL" sz="1400" dirty="0">
                <a:ea typeface="+mn-lt"/>
                <a:cs typeface="+mn-lt"/>
              </a:rPr>
              <a:t> to </a:t>
            </a:r>
            <a:r>
              <a:rPr lang="pl-PL" sz="1400" dirty="0" err="1">
                <a:ea typeface="+mn-lt"/>
                <a:cs typeface="+mn-lt"/>
              </a:rPr>
              <a:t>smoke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because</a:t>
            </a:r>
            <a:r>
              <a:rPr lang="pl-PL" sz="1400" dirty="0">
                <a:ea typeface="+mn-lt"/>
                <a:cs typeface="+mn-lt"/>
              </a:rPr>
              <a:t> of the </a:t>
            </a:r>
            <a:r>
              <a:rPr lang="pl-PL" sz="1400" dirty="0" err="1">
                <a:ea typeface="+mn-lt"/>
                <a:cs typeface="+mn-lt"/>
              </a:rPr>
              <a:t>problems</a:t>
            </a:r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and 1% </a:t>
            </a:r>
            <a:r>
              <a:rPr lang="pl-PL" sz="1400" dirty="0" err="1">
                <a:ea typeface="+mn-lt"/>
                <a:cs typeface="+mn-lt"/>
              </a:rPr>
              <a:t>answered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they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had</a:t>
            </a:r>
            <a:r>
              <a:rPr lang="pl-PL" sz="1400" dirty="0">
                <a:ea typeface="+mn-lt"/>
                <a:cs typeface="+mn-lt"/>
              </a:rPr>
              <a:t> no </a:t>
            </a:r>
            <a:r>
              <a:rPr lang="pl-PL" sz="1400" dirty="0" err="1">
                <a:ea typeface="+mn-lt"/>
                <a:cs typeface="+mn-lt"/>
              </a:rPr>
              <a:t>reason</a:t>
            </a: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endParaRPr lang="pl-PL" sz="1400" dirty="0"/>
          </a:p>
          <a:p>
            <a:pPr>
              <a:buNone/>
            </a:pPr>
            <a:r>
              <a:rPr lang="pl-PL" sz="1400" i="1" dirty="0">
                <a:ea typeface="+mn-lt"/>
                <a:cs typeface="+mn-lt"/>
              </a:rPr>
              <a:t>CONCLUSION</a:t>
            </a:r>
            <a:endParaRPr lang="pl-PL" sz="14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400" dirty="0">
                <a:ea typeface="+mn-lt"/>
                <a:cs typeface="+mn-lt"/>
              </a:rPr>
              <a:t>25% of the </a:t>
            </a:r>
            <a:r>
              <a:rPr lang="pl-PL" sz="1400" dirty="0" err="1">
                <a:ea typeface="+mn-lt"/>
                <a:cs typeface="+mn-lt"/>
              </a:rPr>
              <a:t>respondents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answered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that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friends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had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been</a:t>
            </a:r>
            <a:r>
              <a:rPr lang="pl-PL" sz="1400" dirty="0">
                <a:ea typeface="+mn-lt"/>
                <a:cs typeface="+mn-lt"/>
              </a:rPr>
              <a:t> the</a:t>
            </a:r>
            <a:endParaRPr lang="pl-PL" sz="1400" b="1" dirty="0">
              <a:ea typeface="+mn-lt"/>
              <a:cs typeface="+mn-lt"/>
            </a:endParaRPr>
          </a:p>
          <a:p>
            <a:pPr>
              <a:buNone/>
            </a:pPr>
            <a:r>
              <a:rPr lang="pl-PL" sz="1400" dirty="0" err="1">
                <a:ea typeface="+mn-lt"/>
                <a:cs typeface="+mn-lt"/>
              </a:rPr>
              <a:t>reason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why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they</a:t>
            </a:r>
            <a:r>
              <a:rPr lang="pl-PL" sz="1400" dirty="0">
                <a:ea typeface="+mn-lt"/>
                <a:cs typeface="+mn-lt"/>
              </a:rPr>
              <a:t> </a:t>
            </a:r>
            <a:r>
              <a:rPr lang="pl-PL" sz="1400" dirty="0" err="1">
                <a:ea typeface="+mn-lt"/>
                <a:cs typeface="+mn-lt"/>
              </a:rPr>
              <a:t>started</a:t>
            </a:r>
            <a:r>
              <a:rPr lang="pl-PL" sz="1400" dirty="0">
                <a:ea typeface="+mn-lt"/>
                <a:cs typeface="+mn-lt"/>
              </a:rPr>
              <a:t> smoking</a:t>
            </a:r>
            <a:endParaRPr lang="pl-PL" sz="1400" b="1">
              <a:ea typeface="+mn-lt"/>
              <a:cs typeface="+mn-lt"/>
            </a:endParaRPr>
          </a:p>
          <a:p>
            <a:pPr>
              <a:buNone/>
            </a:pPr>
            <a:endParaRPr lang="pl-PL" sz="1100"/>
          </a:p>
          <a:p>
            <a:pPr marL="0" indent="0">
              <a:buNone/>
            </a:pPr>
            <a:endParaRPr lang="pl-PL" sz="1100"/>
          </a:p>
        </p:txBody>
      </p:sp>
      <p:pic>
        <p:nvPicPr>
          <p:cNvPr id="4" name="Obraz 4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1C17DEE9-499E-FD30-CACC-406EE57F5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4" r="18111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90DFD0-1815-A695-6E13-5F93310A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pl-PL" sz="2400" b="1" dirty="0">
                <a:ea typeface="+mj-lt"/>
                <a:cs typeface="+mj-lt"/>
              </a:rPr>
              <a:t>3. </a:t>
            </a:r>
            <a:r>
              <a:rPr lang="pl-PL" sz="2400" b="1" dirty="0" err="1">
                <a:ea typeface="+mj-lt"/>
                <a:cs typeface="+mj-lt"/>
              </a:rPr>
              <a:t>What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made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you</a:t>
            </a:r>
            <a:r>
              <a:rPr lang="pl-PL" sz="2400" b="1" dirty="0">
                <a:ea typeface="+mj-lt"/>
                <a:cs typeface="+mj-lt"/>
              </a:rPr>
              <a:t> start smoking?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F001660-5886-4AF2-C692-43871A3D7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6" r="2722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434F12-5BD2-7436-8398-06D36380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3" y="753228"/>
            <a:ext cx="4728574" cy="1080938"/>
          </a:xfrm>
        </p:spPr>
        <p:txBody>
          <a:bodyPr>
            <a:normAutofit/>
          </a:bodyPr>
          <a:lstStyle/>
          <a:p>
            <a:r>
              <a:rPr lang="pl-PL" sz="2200" b="1">
                <a:ea typeface="+mj-lt"/>
                <a:cs typeface="+mj-lt"/>
              </a:rPr>
              <a:t>4. How many cigarettes do you smoke a day?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768AE-8C6D-B6A7-0814-9559C16A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2" y="2336873"/>
            <a:ext cx="3797295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Most </a:t>
            </a:r>
            <a:r>
              <a:rPr lang="pl-PL" sz="1600" dirty="0" err="1">
                <a:ea typeface="+mn-lt"/>
                <a:cs typeface="+mn-lt"/>
              </a:rPr>
              <a:t>people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smoke</a:t>
            </a:r>
            <a:r>
              <a:rPr lang="pl-PL" sz="1600" dirty="0">
                <a:ea typeface="+mn-lt"/>
                <a:cs typeface="+mn-lt"/>
              </a:rPr>
              <a:t> less </a:t>
            </a:r>
            <a:r>
              <a:rPr lang="pl-PL" sz="1600" dirty="0" err="1">
                <a:ea typeface="+mn-lt"/>
                <a:cs typeface="+mn-lt"/>
              </a:rPr>
              <a:t>than</a:t>
            </a:r>
            <a:r>
              <a:rPr lang="pl-PL" sz="1600" dirty="0">
                <a:ea typeface="+mn-lt"/>
                <a:cs typeface="+mn-lt"/>
              </a:rPr>
              <a:t> 10</a:t>
            </a:r>
            <a:endParaRPr lang="pl-PL" dirty="0"/>
          </a:p>
          <a:p>
            <a:pPr>
              <a:buNone/>
            </a:pPr>
            <a:r>
              <a:rPr lang="pl-PL" sz="1600" dirty="0" err="1">
                <a:ea typeface="+mn-lt"/>
                <a:cs typeface="+mn-lt"/>
              </a:rPr>
              <a:t>cigarettes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daily</a:t>
            </a:r>
            <a:r>
              <a:rPr lang="pl-PL" sz="1600" dirty="0">
                <a:ea typeface="+mn-lt"/>
                <a:cs typeface="+mn-lt"/>
              </a:rPr>
              <a:t> (40,7%).</a:t>
            </a:r>
            <a:endParaRPr lang="pl-PL"/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16,7% of </a:t>
            </a:r>
            <a:r>
              <a:rPr lang="pl-PL" sz="1600" dirty="0" err="1">
                <a:ea typeface="+mn-lt"/>
                <a:cs typeface="+mn-lt"/>
              </a:rPr>
              <a:t>respondents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smoke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between</a:t>
            </a: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11 to 19 </a:t>
            </a:r>
            <a:r>
              <a:rPr lang="pl-PL" sz="1600" dirty="0" err="1">
                <a:ea typeface="+mn-lt"/>
                <a:cs typeface="+mn-lt"/>
              </a:rPr>
              <a:t>cigarettes</a:t>
            </a:r>
            <a:r>
              <a:rPr lang="pl-PL" sz="1600" dirty="0">
                <a:ea typeface="+mn-lt"/>
                <a:cs typeface="+mn-lt"/>
              </a:rPr>
              <a:t> a </a:t>
            </a:r>
            <a:r>
              <a:rPr lang="pl-PL" sz="1600" dirty="0" err="1">
                <a:ea typeface="+mn-lt"/>
                <a:cs typeface="+mn-lt"/>
              </a:rPr>
              <a:t>day</a:t>
            </a:r>
            <a:r>
              <a:rPr lang="pl-PL" sz="1600" dirty="0">
                <a:ea typeface="+mn-lt"/>
                <a:cs typeface="+mn-lt"/>
              </a:rPr>
              <a:t> and 35,2% of</a:t>
            </a:r>
            <a:endParaRPr lang="pl-PL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 err="1">
                <a:ea typeface="+mn-lt"/>
                <a:cs typeface="+mn-lt"/>
              </a:rPr>
              <a:t>people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smoke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more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than</a:t>
            </a:r>
            <a:r>
              <a:rPr lang="pl-PL" sz="1600" dirty="0">
                <a:ea typeface="+mn-lt"/>
                <a:cs typeface="+mn-lt"/>
              </a:rPr>
              <a:t> 1 </a:t>
            </a:r>
            <a:r>
              <a:rPr lang="pl-PL" sz="1600" dirty="0" err="1">
                <a:ea typeface="+mn-lt"/>
                <a:cs typeface="+mn-lt"/>
              </a:rPr>
              <a:t>pack</a:t>
            </a:r>
            <a:r>
              <a:rPr lang="pl-PL" sz="1600" dirty="0">
                <a:ea typeface="+mn-lt"/>
                <a:cs typeface="+mn-lt"/>
              </a:rPr>
              <a:t> (20</a:t>
            </a:r>
            <a:endParaRPr lang="pl-PL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 err="1">
                <a:ea typeface="+mn-lt"/>
                <a:cs typeface="+mn-lt"/>
              </a:rPr>
              <a:t>cigarettes</a:t>
            </a:r>
            <a:r>
              <a:rPr lang="pl-PL" sz="1600" dirty="0">
                <a:ea typeface="+mn-lt"/>
                <a:cs typeface="+mn-lt"/>
              </a:rPr>
              <a:t>). 7,4% </a:t>
            </a:r>
            <a:r>
              <a:rPr lang="pl-PL" sz="1600" dirty="0" err="1">
                <a:ea typeface="+mn-lt"/>
                <a:cs typeface="+mn-lt"/>
              </a:rPr>
              <a:t>quit</a:t>
            </a:r>
            <a:r>
              <a:rPr lang="pl-PL" sz="1600" dirty="0">
                <a:ea typeface="+mn-lt"/>
                <a:cs typeface="+mn-lt"/>
              </a:rPr>
              <a:t> smoking</a:t>
            </a:r>
            <a:endParaRPr lang="pl-PL"/>
          </a:p>
          <a:p>
            <a:pPr marL="0" indent="0">
              <a:buNone/>
            </a:pPr>
            <a:endParaRPr lang="pl-PL" sz="1600"/>
          </a:p>
          <a:p>
            <a:pPr>
              <a:buNone/>
            </a:pPr>
            <a:r>
              <a:rPr lang="pl-PL" sz="1600" i="1" dirty="0">
                <a:ea typeface="+mn-lt"/>
                <a:cs typeface="+mn-lt"/>
              </a:rPr>
              <a:t>CONCLUSION</a:t>
            </a: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People </a:t>
            </a:r>
            <a:r>
              <a:rPr lang="pl-PL" sz="1600" dirty="0" err="1">
                <a:ea typeface="+mn-lt"/>
                <a:cs typeface="+mn-lt"/>
              </a:rPr>
              <a:t>who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smoke</a:t>
            </a:r>
            <a:r>
              <a:rPr lang="pl-PL" sz="1600" dirty="0">
                <a:ea typeface="+mn-lt"/>
                <a:cs typeface="+mn-lt"/>
              </a:rPr>
              <a:t> 2 </a:t>
            </a:r>
            <a:r>
              <a:rPr lang="pl-PL" sz="1600" dirty="0" err="1">
                <a:ea typeface="+mn-lt"/>
                <a:cs typeface="+mn-lt"/>
              </a:rPr>
              <a:t>packs</a:t>
            </a:r>
            <a:r>
              <a:rPr lang="pl-PL" sz="1600" dirty="0">
                <a:ea typeface="+mn-lt"/>
                <a:cs typeface="+mn-lt"/>
              </a:rPr>
              <a:t> a </a:t>
            </a:r>
            <a:r>
              <a:rPr lang="pl-PL" sz="1600" dirty="0" err="1">
                <a:ea typeface="+mn-lt"/>
                <a:cs typeface="+mn-lt"/>
              </a:rPr>
              <a:t>day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spend</a:t>
            </a:r>
            <a:endParaRPr lang="pl-PL" sz="1600" b="1" dirty="0" err="1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 err="1">
                <a:ea typeface="+mn-lt"/>
                <a:cs typeface="+mn-lt"/>
              </a:rPr>
              <a:t>around</a:t>
            </a:r>
            <a:r>
              <a:rPr lang="pl-PL" sz="1600" dirty="0">
                <a:ea typeface="+mn-lt"/>
                <a:cs typeface="+mn-lt"/>
              </a:rPr>
              <a:t> 1,400 RON a </a:t>
            </a:r>
            <a:r>
              <a:rPr lang="pl-PL" sz="1600" dirty="0" err="1">
                <a:ea typeface="+mn-lt"/>
                <a:cs typeface="+mn-lt"/>
              </a:rPr>
              <a:t>month</a:t>
            </a:r>
            <a:r>
              <a:rPr lang="pl-PL" sz="1600" dirty="0">
                <a:ea typeface="+mn-lt"/>
                <a:cs typeface="+mn-lt"/>
              </a:rPr>
              <a:t>.</a:t>
            </a:r>
            <a:endParaRPr lang="pl-PL" sz="1600" b="1">
              <a:ea typeface="+mn-lt"/>
              <a:cs typeface="+mn-lt"/>
            </a:endParaRPr>
          </a:p>
          <a:p>
            <a:pPr marL="0" indent="0">
              <a:buNone/>
            </a:pPr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179480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Obraz 5" descr="Obraz zawierający osoba, ściana, kostium, ubrany&#10;&#10;Opis wygenerowany automatycznie">
            <a:extLst>
              <a:ext uri="{FF2B5EF4-FFF2-40B4-BE49-F238E27FC236}">
                <a16:creationId xmlns:a16="http://schemas.microsoft.com/office/drawing/2014/main" id="{5F9A412D-B523-7BD4-AD92-E584F3D46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72" r="19345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0DCF7A-BD98-F45C-3B19-0B6B2269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pl-PL" sz="2400" b="1" dirty="0">
                <a:ea typeface="+mj-lt"/>
                <a:cs typeface="+mj-lt"/>
              </a:rPr>
              <a:t>5. </a:t>
            </a:r>
            <a:r>
              <a:rPr lang="pl-PL" sz="2400" b="1" dirty="0" err="1">
                <a:ea typeface="+mj-lt"/>
                <a:cs typeface="+mj-lt"/>
              </a:rPr>
              <a:t>What</a:t>
            </a:r>
            <a:r>
              <a:rPr lang="pl-PL" sz="2400" b="1" dirty="0">
                <a:ea typeface="+mj-lt"/>
                <a:cs typeface="+mj-lt"/>
              </a:rPr>
              <a:t> do </a:t>
            </a:r>
            <a:r>
              <a:rPr lang="pl-PL" sz="2400" b="1" dirty="0" err="1">
                <a:ea typeface="+mj-lt"/>
                <a:cs typeface="+mj-lt"/>
              </a:rPr>
              <a:t>you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feel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after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you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smoke</a:t>
            </a:r>
            <a:r>
              <a:rPr lang="pl-PL" sz="2400" b="1" dirty="0">
                <a:ea typeface="+mj-lt"/>
                <a:cs typeface="+mj-lt"/>
              </a:rPr>
              <a:t>?</a:t>
            </a:r>
          </a:p>
        </p:txBody>
      </p:sp>
      <p:pic>
        <p:nvPicPr>
          <p:cNvPr id="30" name="Picture 2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9F799B-2610-1379-DA1A-3E45589B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25% of the </a:t>
            </a:r>
            <a:r>
              <a:rPr lang="pl-PL" sz="1600" dirty="0" err="1">
                <a:ea typeface="+mn-lt"/>
                <a:cs typeface="+mn-lt"/>
              </a:rPr>
              <a:t>respondents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answered</a:t>
            </a: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42% of the </a:t>
            </a:r>
            <a:r>
              <a:rPr lang="pl-PL" sz="1600" dirty="0" err="1">
                <a:ea typeface="+mn-lt"/>
                <a:cs typeface="+mn-lt"/>
              </a:rPr>
              <a:t>respondents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answered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this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question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felt</a:t>
            </a:r>
          </a:p>
          <a:p>
            <a:pPr>
              <a:buNone/>
            </a:pPr>
            <a:r>
              <a:rPr lang="pl-PL" sz="1600" dirty="0" err="1">
                <a:ea typeface="+mn-lt"/>
                <a:cs typeface="+mn-lt"/>
              </a:rPr>
              <a:t>nothing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after</a:t>
            </a:r>
            <a:r>
              <a:rPr lang="pl-PL" sz="1600" dirty="0">
                <a:ea typeface="+mn-lt"/>
                <a:cs typeface="+mn-lt"/>
              </a:rPr>
              <a:t> smoking</a:t>
            </a:r>
            <a:endParaRPr lang="pl-PL"/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20% </a:t>
            </a:r>
            <a:r>
              <a:rPr lang="pl-PL" sz="1600" dirty="0" err="1">
                <a:ea typeface="+mn-lt"/>
                <a:cs typeface="+mn-lt"/>
              </a:rPr>
              <a:t>answered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relaxed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after</a:t>
            </a:r>
            <a:r>
              <a:rPr lang="pl-PL" sz="1600" dirty="0">
                <a:ea typeface="+mn-lt"/>
                <a:cs typeface="+mn-lt"/>
              </a:rPr>
              <a:t> smoking.</a:t>
            </a: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16% of </a:t>
            </a:r>
            <a:r>
              <a:rPr lang="pl-PL" sz="1600" dirty="0" err="1">
                <a:ea typeface="+mn-lt"/>
                <a:cs typeface="+mn-lt"/>
              </a:rPr>
              <a:t>people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good</a:t>
            </a:r>
            <a:r>
              <a:rPr lang="pl-PL" sz="1600" dirty="0">
                <a:ea typeface="+mn-lt"/>
                <a:cs typeface="+mn-lt"/>
              </a:rPr>
              <a:t> and 12%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bad</a:t>
            </a: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4% </a:t>
            </a:r>
            <a:r>
              <a:rPr lang="pl-PL" sz="1600" dirty="0" err="1">
                <a:ea typeface="+mn-lt"/>
                <a:cs typeface="+mn-lt"/>
              </a:rPr>
              <a:t>said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tired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anxious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disgusted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satisfied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dizzy</a:t>
            </a: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and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wanted</a:t>
            </a:r>
            <a:r>
              <a:rPr lang="pl-PL" sz="1600" dirty="0">
                <a:ea typeface="+mn-lt"/>
                <a:cs typeface="+mn-lt"/>
              </a:rPr>
              <a:t> to </a:t>
            </a:r>
            <a:r>
              <a:rPr lang="pl-PL" sz="1600" dirty="0" err="1">
                <a:ea typeface="+mn-lt"/>
                <a:cs typeface="+mn-lt"/>
              </a:rPr>
              <a:t>try</a:t>
            </a:r>
            <a:r>
              <a:rPr lang="pl-PL" sz="1600" dirty="0">
                <a:ea typeface="+mn-lt"/>
                <a:cs typeface="+mn-lt"/>
              </a:rPr>
              <a:t>.</a:t>
            </a:r>
            <a:endParaRPr lang="pl-PL"/>
          </a:p>
          <a:p>
            <a:pPr marL="0" indent="0">
              <a:buNone/>
            </a:pPr>
            <a:endParaRPr lang="pl-PL" sz="1600" dirty="0"/>
          </a:p>
          <a:p>
            <a:pPr>
              <a:buNone/>
            </a:pPr>
            <a:r>
              <a:rPr lang="pl-PL" sz="1600" i="1" dirty="0">
                <a:ea typeface="+mn-lt"/>
                <a:cs typeface="+mn-lt"/>
              </a:rPr>
              <a:t>CONCLUSION</a:t>
            </a: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42% of the </a:t>
            </a:r>
            <a:r>
              <a:rPr lang="pl-PL" sz="1600" dirty="0" err="1">
                <a:ea typeface="+mn-lt"/>
                <a:cs typeface="+mn-lt"/>
              </a:rPr>
              <a:t>respondents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answered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nothing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after</a:t>
            </a:r>
            <a:endParaRPr lang="pl-PL" sz="1600" b="1" dirty="0" err="1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smoking</a:t>
            </a:r>
            <a:endParaRPr lang="pl-PL" sz="16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399608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120E1EED-6854-F311-F489-20DD4D07F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2" r="22852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887A45-4BFB-42D9-8084-55FA6E30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pl-PL" sz="2000" b="1">
                <a:ea typeface="+mj-lt"/>
                <a:cs typeface="+mj-lt"/>
              </a:rPr>
              <a:t>6. Do you think that health warnings on cigarettes are a good idea?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FED188-E288-3B44-D353-9FDB8AA3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57" y="2336873"/>
            <a:ext cx="4142350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600" dirty="0">
                <a:ea typeface="+mn-lt"/>
                <a:cs typeface="+mn-lt"/>
              </a:rPr>
              <a:t>38 </a:t>
            </a:r>
            <a:r>
              <a:rPr lang="pl-PL" sz="1600" dirty="0" err="1">
                <a:ea typeface="+mn-lt"/>
                <a:cs typeface="+mn-lt"/>
              </a:rPr>
              <a:t>people</a:t>
            </a:r>
            <a:r>
              <a:rPr lang="pl-PL" sz="1600" dirty="0">
                <a:ea typeface="+mn-lt"/>
                <a:cs typeface="+mn-lt"/>
              </a:rPr>
              <a:t> (67,9%) from 56 </a:t>
            </a:r>
            <a:r>
              <a:rPr lang="pl-PL" sz="1600" dirty="0" err="1">
                <a:ea typeface="+mn-lt"/>
                <a:cs typeface="+mn-lt"/>
              </a:rPr>
              <a:t>respondents</a:t>
            </a:r>
            <a:endParaRPr lang="pl-PL" dirty="0" err="1"/>
          </a:p>
          <a:p>
            <a:pPr marL="0" indent="0">
              <a:buNone/>
            </a:pPr>
            <a:r>
              <a:rPr lang="pl-PL" sz="1600" dirty="0" err="1">
                <a:ea typeface="+mn-lt"/>
                <a:cs typeface="+mn-lt"/>
              </a:rPr>
              <a:t>think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health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warnings</a:t>
            </a:r>
            <a:r>
              <a:rPr lang="pl-PL" sz="1600" dirty="0">
                <a:ea typeface="+mn-lt"/>
                <a:cs typeface="+mn-lt"/>
              </a:rPr>
              <a:t> on the </a:t>
            </a:r>
            <a:r>
              <a:rPr lang="pl-PL" sz="1600" dirty="0" err="1">
                <a:ea typeface="+mn-lt"/>
                <a:cs typeface="+mn-lt"/>
              </a:rPr>
              <a:t>packs</a:t>
            </a:r>
            <a:endParaRPr lang="pl-PL" dirty="0" err="1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600" dirty="0">
                <a:ea typeface="+mn-lt"/>
                <a:cs typeface="+mn-lt"/>
              </a:rPr>
              <a:t>of </a:t>
            </a:r>
            <a:r>
              <a:rPr lang="pl-PL" sz="1600" dirty="0" err="1">
                <a:ea typeface="+mn-lt"/>
                <a:cs typeface="+mn-lt"/>
              </a:rPr>
              <a:t>cigarettes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good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ideas</a:t>
            </a:r>
            <a:r>
              <a:rPr lang="pl-PL" sz="1600" dirty="0">
                <a:ea typeface="+mn-lt"/>
                <a:cs typeface="+mn-lt"/>
              </a:rPr>
              <a:t> and 18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600" dirty="0" err="1">
                <a:ea typeface="+mn-lt"/>
                <a:cs typeface="+mn-lt"/>
              </a:rPr>
              <a:t>people</a:t>
            </a:r>
            <a:r>
              <a:rPr lang="pl-PL" sz="1600" dirty="0">
                <a:ea typeface="+mn-lt"/>
                <a:cs typeface="+mn-lt"/>
              </a:rPr>
              <a:t> (32,11%) </a:t>
            </a:r>
            <a:r>
              <a:rPr lang="pl-PL" sz="1600" dirty="0" err="1">
                <a:ea typeface="+mn-lt"/>
                <a:cs typeface="+mn-lt"/>
              </a:rPr>
              <a:t>thinks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otherwise</a:t>
            </a:r>
            <a:r>
              <a:rPr lang="pl-PL" sz="1600" dirty="0">
                <a:ea typeface="+mn-lt"/>
                <a:cs typeface="+mn-lt"/>
              </a:rPr>
              <a:t>.</a:t>
            </a:r>
            <a:endParaRPr lang="pl-PL"/>
          </a:p>
          <a:p>
            <a:pPr marL="0" indent="0">
              <a:buNone/>
            </a:pPr>
            <a:endParaRPr lang="pl-PL" sz="1600">
              <a:ea typeface="+mn-lt"/>
              <a:cs typeface="+mn-lt"/>
            </a:endParaRPr>
          </a:p>
          <a:p>
            <a:pPr>
              <a:buNone/>
            </a:pPr>
            <a:r>
              <a:rPr lang="pl-PL" sz="1600" i="1" dirty="0">
                <a:ea typeface="+mn-lt"/>
                <a:cs typeface="+mn-lt"/>
              </a:rPr>
              <a:t>CONCLUSION</a:t>
            </a:r>
            <a:endParaRPr lang="pl-PL" sz="16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70% of the </a:t>
            </a:r>
            <a:r>
              <a:rPr lang="pl-PL" sz="1600" dirty="0" err="1">
                <a:ea typeface="+mn-lt"/>
                <a:cs typeface="+mn-lt"/>
              </a:rPr>
              <a:t>respondents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think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health</a:t>
            </a:r>
            <a:endParaRPr lang="pl-PL" sz="1600" b="1" dirty="0" err="1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 err="1">
                <a:ea typeface="+mn-lt"/>
                <a:cs typeface="+mn-lt"/>
              </a:rPr>
              <a:t>warnings</a:t>
            </a:r>
            <a:r>
              <a:rPr lang="pl-PL" sz="1600" dirty="0">
                <a:ea typeface="+mn-lt"/>
                <a:cs typeface="+mn-lt"/>
              </a:rPr>
              <a:t> on </a:t>
            </a:r>
            <a:r>
              <a:rPr lang="pl-PL" sz="1600" dirty="0" err="1">
                <a:ea typeface="+mn-lt"/>
                <a:cs typeface="+mn-lt"/>
              </a:rPr>
              <a:t>cigarettes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packs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good</a:t>
            </a:r>
            <a:endParaRPr lang="pl-PL" sz="1600" b="1" dirty="0" err="1">
              <a:ea typeface="+mn-lt"/>
              <a:cs typeface="+mn-lt"/>
            </a:endParaRPr>
          </a:p>
          <a:p>
            <a:pPr>
              <a:buNone/>
            </a:pPr>
            <a:r>
              <a:rPr lang="pl-PL" sz="1600" dirty="0">
                <a:ea typeface="+mn-lt"/>
                <a:cs typeface="+mn-lt"/>
              </a:rPr>
              <a:t>idea.</a:t>
            </a:r>
            <a:endParaRPr lang="pl-PL" sz="16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00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az 4">
            <a:extLst>
              <a:ext uri="{FF2B5EF4-FFF2-40B4-BE49-F238E27FC236}">
                <a16:creationId xmlns:a16="http://schemas.microsoft.com/office/drawing/2014/main" id="{E0654576-4A28-22EF-E7D9-5973B3CB8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1" r="4649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C1C7A9-D0A5-661C-4861-8A469A1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5" y="753228"/>
            <a:ext cx="4570423" cy="1080938"/>
          </a:xfrm>
        </p:spPr>
        <p:txBody>
          <a:bodyPr>
            <a:normAutofit/>
          </a:bodyPr>
          <a:lstStyle/>
          <a:p>
            <a:r>
              <a:rPr lang="pl-PL" sz="2400" b="1" dirty="0">
                <a:ea typeface="+mj-lt"/>
                <a:cs typeface="+mj-lt"/>
              </a:rPr>
              <a:t>7. </a:t>
            </a:r>
            <a:r>
              <a:rPr lang="pl-PL" sz="2400" b="1" dirty="0" err="1">
                <a:ea typeface="+mj-lt"/>
                <a:cs typeface="+mj-lt"/>
              </a:rPr>
              <a:t>What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could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make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b="1" dirty="0" err="1">
                <a:ea typeface="+mj-lt"/>
                <a:cs typeface="+mj-lt"/>
              </a:rPr>
              <a:t>you</a:t>
            </a:r>
            <a:r>
              <a:rPr lang="pl-PL" sz="2400" b="1" dirty="0">
                <a:ea typeface="+mj-lt"/>
                <a:cs typeface="+mj-lt"/>
              </a:rPr>
              <a:t> stop smoking?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3D6F06-81A9-F5EF-E5A7-D06E0E359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15" y="2336873"/>
            <a:ext cx="4286125" cy="35993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1100" dirty="0">
                <a:ea typeface="+mn-lt"/>
                <a:cs typeface="+mn-lt"/>
              </a:rPr>
              <a:t>33 </a:t>
            </a:r>
            <a:r>
              <a:rPr lang="pl-PL" sz="1100" dirty="0" err="1">
                <a:ea typeface="+mn-lt"/>
                <a:cs typeface="+mn-lt"/>
              </a:rPr>
              <a:t>people</a:t>
            </a:r>
            <a:r>
              <a:rPr lang="pl-PL" sz="1100" dirty="0">
                <a:ea typeface="+mn-lt"/>
                <a:cs typeface="+mn-lt"/>
              </a:rPr>
              <a:t> out of 56 </a:t>
            </a:r>
            <a:r>
              <a:rPr lang="pl-PL" sz="1100" dirty="0" err="1">
                <a:ea typeface="+mn-lt"/>
                <a:cs typeface="+mn-lt"/>
              </a:rPr>
              <a:t>respondents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answered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this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question</a:t>
            </a:r>
            <a:r>
              <a:rPr lang="pl-PL" sz="1100" dirty="0">
                <a:ea typeface="+mn-lt"/>
                <a:cs typeface="+mn-lt"/>
              </a:rPr>
              <a:t> ( </a:t>
            </a:r>
            <a:r>
              <a:rPr lang="pl-PL" sz="1100" dirty="0" err="1">
                <a:ea typeface="+mn-lt"/>
                <a:cs typeface="+mn-lt"/>
              </a:rPr>
              <a:t>it</a:t>
            </a:r>
            <a:endParaRPr lang="pl-PL" dirty="0" err="1"/>
          </a:p>
          <a:p>
            <a:pPr>
              <a:buNone/>
            </a:pPr>
            <a:r>
              <a:rPr lang="pl-PL" sz="1100" dirty="0" err="1">
                <a:ea typeface="+mn-lt"/>
                <a:cs typeface="+mn-lt"/>
              </a:rPr>
              <a:t>means</a:t>
            </a:r>
            <a:r>
              <a:rPr lang="pl-PL" sz="1100" dirty="0">
                <a:ea typeface="+mn-lt"/>
                <a:cs typeface="+mn-lt"/>
              </a:rPr>
              <a:t> 59%)</a:t>
            </a:r>
            <a:endParaRPr lang="pl-PL"/>
          </a:p>
          <a:p>
            <a:pPr>
              <a:buNone/>
            </a:pPr>
            <a:endParaRPr lang="pl-PL" sz="11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100" dirty="0">
                <a:ea typeface="+mn-lt"/>
                <a:cs typeface="+mn-lt"/>
              </a:rPr>
              <a:t>21% of the </a:t>
            </a:r>
            <a:r>
              <a:rPr lang="pl-PL" sz="1100" dirty="0" err="1">
                <a:ea typeface="+mn-lt"/>
                <a:cs typeface="+mn-lt"/>
              </a:rPr>
              <a:t>respondents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said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that</a:t>
            </a:r>
            <a:r>
              <a:rPr lang="pl-PL" sz="1100" dirty="0">
                <a:ea typeface="+mn-lt"/>
                <a:cs typeface="+mn-lt"/>
              </a:rPr>
              <a:t> the </a:t>
            </a:r>
            <a:r>
              <a:rPr lang="pl-PL" sz="1100" dirty="0" err="1">
                <a:ea typeface="+mn-lt"/>
                <a:cs typeface="+mn-lt"/>
              </a:rPr>
              <a:t>health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had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been</a:t>
            </a:r>
            <a:r>
              <a:rPr lang="pl-PL" sz="1100" dirty="0">
                <a:ea typeface="+mn-lt"/>
                <a:cs typeface="+mn-lt"/>
              </a:rPr>
              <a:t> the </a:t>
            </a:r>
            <a:r>
              <a:rPr lang="pl-PL" sz="1100" dirty="0" err="1">
                <a:ea typeface="+mn-lt"/>
                <a:cs typeface="+mn-lt"/>
              </a:rPr>
              <a:t>reason</a:t>
            </a:r>
            <a:endParaRPr lang="pl-PL" sz="1100">
              <a:ea typeface="+mn-lt"/>
              <a:cs typeface="+mn-lt"/>
            </a:endParaRPr>
          </a:p>
          <a:p>
            <a:pPr>
              <a:buNone/>
            </a:pPr>
            <a:r>
              <a:rPr lang="pl-PL" sz="1100" dirty="0">
                <a:ea typeface="+mn-lt"/>
                <a:cs typeface="+mn-lt"/>
              </a:rPr>
              <a:t>2 of 33 </a:t>
            </a:r>
            <a:r>
              <a:rPr lang="pl-PL" sz="1100" dirty="0" err="1">
                <a:ea typeface="+mn-lt"/>
                <a:cs typeface="+mn-lt"/>
              </a:rPr>
              <a:t>people</a:t>
            </a:r>
            <a:r>
              <a:rPr lang="pl-PL" sz="1100" dirty="0">
                <a:ea typeface="+mn-lt"/>
                <a:cs typeface="+mn-lt"/>
              </a:rPr>
              <a:t> (6%) </a:t>
            </a:r>
            <a:r>
              <a:rPr lang="pl-PL" sz="1100" dirty="0" err="1">
                <a:ea typeface="+mn-lt"/>
                <a:cs typeface="+mn-lt"/>
              </a:rPr>
              <a:t>responses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that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nothing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can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make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them</a:t>
            </a:r>
            <a:r>
              <a:rPr lang="pl-PL" sz="1100" dirty="0">
                <a:ea typeface="+mn-lt"/>
                <a:cs typeface="+mn-lt"/>
              </a:rPr>
              <a:t> stop</a:t>
            </a:r>
          </a:p>
          <a:p>
            <a:pPr>
              <a:buNone/>
            </a:pPr>
            <a:r>
              <a:rPr lang="pl-PL" sz="1100" dirty="0">
                <a:ea typeface="+mn-lt"/>
                <a:cs typeface="+mn-lt"/>
              </a:rPr>
              <a:t>smoking, </a:t>
            </a:r>
            <a:r>
              <a:rPr lang="pl-PL" sz="1100" dirty="0" err="1">
                <a:ea typeface="+mn-lt"/>
                <a:cs typeface="+mn-lt"/>
              </a:rPr>
              <a:t>ambition</a:t>
            </a:r>
            <a:r>
              <a:rPr lang="pl-PL" sz="1100" dirty="0">
                <a:ea typeface="+mn-lt"/>
                <a:cs typeface="+mn-lt"/>
              </a:rPr>
              <a:t> and </a:t>
            </a:r>
            <a:r>
              <a:rPr lang="pl-PL" sz="1100" dirty="0" err="1">
                <a:ea typeface="+mn-lt"/>
                <a:cs typeface="+mn-lt"/>
              </a:rPr>
              <a:t>bad</a:t>
            </a:r>
            <a:r>
              <a:rPr lang="pl-PL" sz="1100" dirty="0">
                <a:ea typeface="+mn-lt"/>
                <a:cs typeface="+mn-lt"/>
              </a:rPr>
              <a:t> </a:t>
            </a:r>
            <a:r>
              <a:rPr lang="pl-PL" sz="1100" dirty="0" err="1">
                <a:ea typeface="+mn-lt"/>
                <a:cs typeface="+mn-lt"/>
              </a:rPr>
              <a:t>thing</a:t>
            </a:r>
            <a:r>
              <a:rPr lang="pl-PL" sz="1100" dirty="0">
                <a:ea typeface="+mn-lt"/>
                <a:cs typeface="+mn-lt"/>
              </a:rPr>
              <a:t>.</a:t>
            </a:r>
            <a:endParaRPr lang="pl-PL"/>
          </a:p>
          <a:p>
            <a:pPr>
              <a:buNone/>
            </a:pPr>
            <a:r>
              <a:rPr lang="pl-PL" sz="1100" dirty="0" err="1">
                <a:ea typeface="+mn-lt"/>
                <a:cs typeface="+mn-lt"/>
              </a:rPr>
              <a:t>Others</a:t>
            </a:r>
            <a:r>
              <a:rPr lang="pl-PL" sz="1100" dirty="0">
                <a:ea typeface="+mn-lt"/>
                <a:cs typeface="+mn-lt"/>
              </a:rPr>
              <a:t> 25% </a:t>
            </a:r>
            <a:r>
              <a:rPr lang="pl-PL" sz="1100" dirty="0" err="1">
                <a:ea typeface="+mn-lt"/>
                <a:cs typeface="+mn-lt"/>
              </a:rPr>
              <a:t>responses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that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age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rising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gas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prices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sports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stress</a:t>
            </a:r>
            <a:r>
              <a:rPr lang="pl-PL" sz="1100" dirty="0">
                <a:ea typeface="+mn-lt"/>
                <a:cs typeface="+mn-lt"/>
              </a:rPr>
              <a:t>,</a:t>
            </a:r>
          </a:p>
          <a:p>
            <a:pPr>
              <a:buNone/>
            </a:pPr>
            <a:r>
              <a:rPr lang="pl-PL" sz="1100" dirty="0" err="1">
                <a:ea typeface="+mn-lt"/>
                <a:cs typeface="+mn-lt"/>
              </a:rPr>
              <a:t>warnings</a:t>
            </a:r>
            <a:r>
              <a:rPr lang="pl-PL" sz="1100" dirty="0">
                <a:ea typeface="+mn-lt"/>
                <a:cs typeface="+mn-lt"/>
              </a:rPr>
              <a:t> on the </a:t>
            </a:r>
            <a:r>
              <a:rPr lang="pl-PL" sz="1100" dirty="0" err="1">
                <a:ea typeface="+mn-lt"/>
                <a:cs typeface="+mn-lt"/>
              </a:rPr>
              <a:t>cigarettes</a:t>
            </a:r>
            <a:r>
              <a:rPr lang="pl-PL" sz="1100" dirty="0">
                <a:ea typeface="+mn-lt"/>
                <a:cs typeface="+mn-lt"/>
              </a:rPr>
              <a:t>.</a:t>
            </a:r>
            <a:endParaRPr lang="pl-PL"/>
          </a:p>
          <a:p>
            <a:pPr>
              <a:buNone/>
            </a:pPr>
            <a:r>
              <a:rPr lang="pl-PL" sz="1100" dirty="0">
                <a:ea typeface="+mn-lt"/>
                <a:cs typeface="+mn-lt"/>
              </a:rPr>
              <a:t>67% </a:t>
            </a:r>
            <a:r>
              <a:rPr lang="pl-PL" sz="1100" dirty="0" err="1">
                <a:ea typeface="+mn-lt"/>
                <a:cs typeface="+mn-lt"/>
              </a:rPr>
              <a:t>people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also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responses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that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ambition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health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problems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lack</a:t>
            </a:r>
            <a:endParaRPr lang="pl-PL" sz="11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100" dirty="0">
                <a:ea typeface="+mn-lt"/>
                <a:cs typeface="+mn-lt"/>
              </a:rPr>
              <a:t>of </a:t>
            </a:r>
            <a:r>
              <a:rPr lang="pl-PL" sz="1100" dirty="0" err="1">
                <a:ea typeface="+mn-lt"/>
                <a:cs typeface="+mn-lt"/>
              </a:rPr>
              <a:t>money</a:t>
            </a:r>
            <a:r>
              <a:rPr lang="pl-PL" sz="1100" dirty="0">
                <a:ea typeface="+mn-lt"/>
                <a:cs typeface="+mn-lt"/>
              </a:rPr>
              <a:t>, </a:t>
            </a:r>
            <a:r>
              <a:rPr lang="pl-PL" sz="1100" dirty="0" err="1">
                <a:ea typeface="+mn-lt"/>
                <a:cs typeface="+mn-lt"/>
              </a:rPr>
              <a:t>strong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will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were</a:t>
            </a:r>
            <a:r>
              <a:rPr lang="pl-PL" sz="1100" dirty="0">
                <a:ea typeface="+mn-lt"/>
                <a:cs typeface="+mn-lt"/>
              </a:rPr>
              <a:t> the </a:t>
            </a:r>
            <a:r>
              <a:rPr lang="pl-PL" sz="1100" dirty="0" err="1">
                <a:ea typeface="+mn-lt"/>
                <a:cs typeface="+mn-lt"/>
              </a:rPr>
              <a:t>reasons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or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they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just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don’t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know</a:t>
            </a:r>
          </a:p>
          <a:p>
            <a:pPr>
              <a:buNone/>
            </a:pPr>
            <a:r>
              <a:rPr lang="pl-PL" sz="1100" dirty="0" err="1">
                <a:ea typeface="+mn-lt"/>
                <a:cs typeface="+mn-lt"/>
              </a:rPr>
              <a:t>what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could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make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them</a:t>
            </a:r>
            <a:r>
              <a:rPr lang="pl-PL" sz="1100" dirty="0">
                <a:ea typeface="+mn-lt"/>
                <a:cs typeface="+mn-lt"/>
              </a:rPr>
              <a:t> stop smoking</a:t>
            </a:r>
            <a:endParaRPr lang="pl-PL" sz="1100"/>
          </a:p>
          <a:p>
            <a:pPr marL="0" indent="0">
              <a:buNone/>
            </a:pPr>
            <a:endParaRPr lang="pl-PL" sz="1100" dirty="0"/>
          </a:p>
          <a:p>
            <a:pPr>
              <a:buNone/>
            </a:pPr>
            <a:r>
              <a:rPr lang="pl-PL" sz="1100" i="1" dirty="0">
                <a:ea typeface="+mn-lt"/>
                <a:cs typeface="+mn-lt"/>
              </a:rPr>
              <a:t>CONCLUSION</a:t>
            </a:r>
            <a:endParaRPr lang="pl-PL" sz="1100" dirty="0">
              <a:ea typeface="+mn-lt"/>
              <a:cs typeface="+mn-lt"/>
            </a:endParaRPr>
          </a:p>
          <a:p>
            <a:pPr>
              <a:buNone/>
            </a:pPr>
            <a:r>
              <a:rPr lang="pl-PL" sz="1100" dirty="0" err="1">
                <a:ea typeface="+mn-lt"/>
                <a:cs typeface="+mn-lt"/>
              </a:rPr>
              <a:t>About</a:t>
            </a:r>
            <a:r>
              <a:rPr lang="pl-PL" sz="1100" dirty="0">
                <a:ea typeface="+mn-lt"/>
                <a:cs typeface="+mn-lt"/>
              </a:rPr>
              <a:t> 70% of </a:t>
            </a:r>
            <a:r>
              <a:rPr lang="pl-PL" sz="1100" dirty="0" err="1">
                <a:ea typeface="+mn-lt"/>
                <a:cs typeface="+mn-lt"/>
              </a:rPr>
              <a:t>people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think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that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ambition</a:t>
            </a:r>
            <a:r>
              <a:rPr lang="pl-PL" sz="1100" dirty="0">
                <a:ea typeface="+mn-lt"/>
                <a:cs typeface="+mn-lt"/>
              </a:rPr>
              <a:t> and </a:t>
            </a:r>
            <a:r>
              <a:rPr lang="pl-PL" sz="1100" dirty="0" err="1">
                <a:ea typeface="+mn-lt"/>
                <a:cs typeface="+mn-lt"/>
              </a:rPr>
              <a:t>problems</a:t>
            </a:r>
            <a:r>
              <a:rPr lang="pl-PL" sz="1100" dirty="0">
                <a:ea typeface="+mn-lt"/>
                <a:cs typeface="+mn-lt"/>
              </a:rPr>
              <a:t> with</a:t>
            </a:r>
            <a:endParaRPr lang="pl-PL" sz="1100" b="1" dirty="0">
              <a:ea typeface="+mn-lt"/>
              <a:cs typeface="+mn-lt"/>
            </a:endParaRPr>
          </a:p>
          <a:p>
            <a:pPr>
              <a:buNone/>
            </a:pPr>
            <a:r>
              <a:rPr lang="pl-PL" sz="1100" dirty="0" err="1">
                <a:ea typeface="+mn-lt"/>
                <a:cs typeface="+mn-lt"/>
              </a:rPr>
              <a:t>health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could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make</a:t>
            </a:r>
            <a:r>
              <a:rPr lang="pl-PL" sz="1100" dirty="0">
                <a:ea typeface="+mn-lt"/>
                <a:cs typeface="+mn-lt"/>
              </a:rPr>
              <a:t> </a:t>
            </a:r>
            <a:r>
              <a:rPr lang="pl-PL" sz="1100" dirty="0" err="1">
                <a:ea typeface="+mn-lt"/>
                <a:cs typeface="+mn-lt"/>
              </a:rPr>
              <a:t>them</a:t>
            </a:r>
            <a:r>
              <a:rPr lang="pl-PL" sz="1100" dirty="0">
                <a:ea typeface="+mn-lt"/>
                <a:cs typeface="+mn-lt"/>
              </a:rPr>
              <a:t> stop smoking.</a:t>
            </a:r>
            <a:endParaRPr lang="pl-PL" sz="1100" b="1">
              <a:ea typeface="+mn-lt"/>
              <a:cs typeface="+mn-lt"/>
            </a:endParaRPr>
          </a:p>
          <a:p>
            <a:pPr marL="0" indent="0">
              <a:buNone/>
            </a:pPr>
            <a:endParaRPr lang="pl-PL" sz="800"/>
          </a:p>
        </p:txBody>
      </p:sp>
    </p:spTree>
    <p:extLst>
      <p:ext uri="{BB962C8B-B14F-4D97-AF65-F5344CB8AC3E}">
        <p14:creationId xmlns:p14="http://schemas.microsoft.com/office/powerpoint/2010/main" val="2715308802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0</TotalTime>
  <Words>1</Words>
  <Application>Microsoft Office PowerPoint</Application>
  <PresentationFormat>Panoramiczny</PresentationFormat>
  <Paragraphs>1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TM04033917[[fn=Berlin]]_novariants</vt:lpstr>
      <vt:lpstr>  Survey Summary</vt:lpstr>
      <vt:lpstr>Prezentacja programu PowerPoint</vt:lpstr>
      <vt:lpstr>1. Do you smoke ?</vt:lpstr>
      <vt:lpstr>2. How old were you when you start smoking?</vt:lpstr>
      <vt:lpstr>3. What made you start smoking?</vt:lpstr>
      <vt:lpstr>4. How many cigarettes do you smoke a day?</vt:lpstr>
      <vt:lpstr>5. What do you feel after you smoke?</vt:lpstr>
      <vt:lpstr>6. Do you think that health warnings on cigarettes are a good idea?</vt:lpstr>
      <vt:lpstr>7. What could make you stop smoking?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169</cp:revision>
  <dcterms:created xsi:type="dcterms:W3CDTF">2022-04-11T15:46:15Z</dcterms:created>
  <dcterms:modified xsi:type="dcterms:W3CDTF">2022-04-11T17:05:16Z</dcterms:modified>
</cp:coreProperties>
</file>