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7B3EE33-E1CD-4BC7-BB61-120C0FB1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026" y="4960138"/>
            <a:ext cx="4324574" cy="1463040"/>
          </a:xfrm>
        </p:spPr>
        <p:txBody>
          <a:bodyPr/>
          <a:lstStyle/>
          <a:p>
            <a:r>
              <a:rPr lang="pl-PL" dirty="0"/>
              <a:t>Palenie jest passe</a:t>
            </a:r>
          </a:p>
        </p:txBody>
      </p:sp>
      <p:pic>
        <p:nvPicPr>
          <p:cNvPr id="14" name="Symbol zastępczy obrazu 13">
            <a:extLst>
              <a:ext uri="{FF2B5EF4-FFF2-40B4-BE49-F238E27FC236}">
                <a16:creationId xmlns:a16="http://schemas.microsoft.com/office/drawing/2014/main" id="{C12B2403-A0E8-493B-A8D9-85459C8D19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658" b="16658"/>
          <a:stretch>
            <a:fillRect/>
          </a:stretch>
        </p:blipFill>
        <p:spPr/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C3B79E4-18C1-4458-96B5-F7DE9269F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42" y="5864021"/>
            <a:ext cx="7710867" cy="99397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1D9748D-C83C-4FF8-BFB8-28FE0B2C2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6" y="4837482"/>
            <a:ext cx="1922257" cy="192225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06C3905-76A2-4471-9E3E-C35EF6844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4271" y="4839333"/>
            <a:ext cx="1920406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8E58BCEB-A438-4D1F-8C51-0B9083C13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2" y="620525"/>
            <a:ext cx="9951135" cy="561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21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2026BB3-C5D6-48B6-87F7-91672F025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8125" y="2697480"/>
            <a:ext cx="3200400" cy="1463040"/>
          </a:xfrm>
        </p:spPr>
        <p:txBody>
          <a:bodyPr>
            <a:normAutofit/>
          </a:bodyPr>
          <a:lstStyle/>
          <a:p>
            <a:r>
              <a:rPr lang="pl-PL" sz="2400" dirty="0"/>
              <a:t>Był to również dzień wywieszania naszych plakatów.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3CD14D0-D907-4A62-A681-C0B2FDF5A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59" y="1286884"/>
            <a:ext cx="7255436" cy="4081183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17AB7CE8-16B1-461D-81A6-65A42E17C1CF}"/>
              </a:ext>
            </a:extLst>
          </p:cNvPr>
          <p:cNvSpPr/>
          <p:nvPr/>
        </p:nvSpPr>
        <p:spPr>
          <a:xfrm>
            <a:off x="7745506" y="5368067"/>
            <a:ext cx="1161826" cy="817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8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08CDFC-9659-4EBB-8918-DF30FEFEC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114" y="237531"/>
            <a:ext cx="3851238" cy="1463040"/>
          </a:xfrm>
        </p:spPr>
        <p:txBody>
          <a:bodyPr/>
          <a:lstStyle/>
          <a:p>
            <a:r>
              <a:rPr lang="pl-PL" dirty="0"/>
              <a:t>Dzień Szósty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1FEB2C9-2027-46E8-AD50-876E8624A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456" y="2697480"/>
            <a:ext cx="3200400" cy="1463040"/>
          </a:xfrm>
        </p:spPr>
        <p:txBody>
          <a:bodyPr>
            <a:normAutofit lnSpcReduction="10000"/>
          </a:bodyPr>
          <a:lstStyle/>
          <a:p>
            <a:r>
              <a:rPr lang="pl-PL" sz="2400" dirty="0"/>
              <a:t>Dnia szóstego zaprezentowaliśmy nasze wyniki projektu przed szkołą w </a:t>
            </a:r>
            <a:r>
              <a:rPr lang="pl-PL" sz="2400" dirty="0" err="1"/>
              <a:t>Săcele</a:t>
            </a:r>
            <a:r>
              <a:rPr lang="pl-PL" sz="2400" dirty="0"/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7953B6-5346-4129-884F-08A518D90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10" y="1700571"/>
            <a:ext cx="6813177" cy="3832412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4280A870-1CFA-442E-8B74-AAED67F34CB7}"/>
              </a:ext>
            </a:extLst>
          </p:cNvPr>
          <p:cNvSpPr/>
          <p:nvPr/>
        </p:nvSpPr>
        <p:spPr>
          <a:xfrm>
            <a:off x="7605656" y="5532983"/>
            <a:ext cx="1968650" cy="846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069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F24599-9774-4736-8A6B-62EB80D6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016" y="2697480"/>
            <a:ext cx="5615492" cy="1463040"/>
          </a:xfrm>
        </p:spPr>
        <p:txBody>
          <a:bodyPr>
            <a:noAutofit/>
          </a:bodyPr>
          <a:lstStyle/>
          <a:p>
            <a:r>
              <a:rPr lang="pl-PL" sz="15000" dirty="0"/>
              <a:t>Koniec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2C6B866-0E9F-4305-ACBB-91CFE19E40E3}"/>
              </a:ext>
            </a:extLst>
          </p:cNvPr>
          <p:cNvSpPr/>
          <p:nvPr/>
        </p:nvSpPr>
        <p:spPr>
          <a:xfrm>
            <a:off x="7282927" y="4991548"/>
            <a:ext cx="2732442" cy="15813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3C9BEB3-9BA6-40D3-94D5-699FAA227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65" y="4160520"/>
            <a:ext cx="3416479" cy="25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1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54C34-C536-4E79-99D5-9723408D1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562" y="316488"/>
            <a:ext cx="3779520" cy="1463040"/>
          </a:xfrm>
        </p:spPr>
        <p:txBody>
          <a:bodyPr/>
          <a:lstStyle/>
          <a:p>
            <a:r>
              <a:rPr lang="pl-PL" dirty="0"/>
              <a:t>Dzień pierwszy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D8B7D04-0DCD-4F30-B058-E96472AF84BC}"/>
              </a:ext>
            </a:extLst>
          </p:cNvPr>
          <p:cNvSpPr txBox="1"/>
          <p:nvPr/>
        </p:nvSpPr>
        <p:spPr>
          <a:xfrm>
            <a:off x="5637007" y="29744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16F0B5F-0510-476E-8E81-566809351FAD}"/>
              </a:ext>
            </a:extLst>
          </p:cNvPr>
          <p:cNvSpPr txBox="1"/>
          <p:nvPr/>
        </p:nvSpPr>
        <p:spPr>
          <a:xfrm>
            <a:off x="591671" y="1914861"/>
            <a:ext cx="44536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Dnia pierwszego naszego pobytu w Rumuni razem z naszym kolegami z projektu tworzyliśmy logo.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A1230C9-E99C-4C44-A296-1FF1B098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892" y="2022437"/>
            <a:ext cx="5809131" cy="43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8CF2027-5023-4614-886D-1D34AFC4A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038" y="662939"/>
            <a:ext cx="9783924" cy="553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7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A5882167-E41B-43F4-837E-16275A6A1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4951" y="1241668"/>
            <a:ext cx="7304441" cy="4130148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6CA1D62A-7EB8-417C-A8D4-46D650886F7B}"/>
              </a:ext>
            </a:extLst>
          </p:cNvPr>
          <p:cNvSpPr/>
          <p:nvPr/>
        </p:nvSpPr>
        <p:spPr>
          <a:xfrm>
            <a:off x="8087958" y="5371816"/>
            <a:ext cx="1645920" cy="1054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B92085D-CC69-4C55-B38E-09E3B583BE3F}"/>
              </a:ext>
            </a:extLst>
          </p:cNvPr>
          <p:cNvSpPr txBox="1"/>
          <p:nvPr/>
        </p:nvSpPr>
        <p:spPr>
          <a:xfrm>
            <a:off x="634701" y="2926080"/>
            <a:ext cx="238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Oraz tworzyliśmy pytania do naszej ankiety.</a:t>
            </a:r>
          </a:p>
        </p:txBody>
      </p:sp>
    </p:spTree>
    <p:extLst>
      <p:ext uri="{BB962C8B-B14F-4D97-AF65-F5344CB8AC3E}">
        <p14:creationId xmlns:p14="http://schemas.microsoft.com/office/powerpoint/2010/main" val="262738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38E2AE-39D0-4A49-9E19-2DA02E15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573" y="323592"/>
            <a:ext cx="3195021" cy="1463040"/>
          </a:xfrm>
        </p:spPr>
        <p:txBody>
          <a:bodyPr/>
          <a:lstStyle/>
          <a:p>
            <a:r>
              <a:rPr lang="pl-PL" dirty="0"/>
              <a:t>Dzień drugi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0F81B50-A9DE-4096-8239-2823A53ACD83}"/>
              </a:ext>
            </a:extLst>
          </p:cNvPr>
          <p:cNvSpPr txBox="1"/>
          <p:nvPr/>
        </p:nvSpPr>
        <p:spPr>
          <a:xfrm>
            <a:off x="5637007" y="297448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BDB9CBE-A043-47F2-9215-5C3F99C16659}"/>
              </a:ext>
            </a:extLst>
          </p:cNvPr>
          <p:cNvSpPr txBox="1"/>
          <p:nvPr/>
        </p:nvSpPr>
        <p:spPr>
          <a:xfrm>
            <a:off x="806823" y="2312893"/>
            <a:ext cx="35177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Chodziliśmy w ten dzień po mieście </a:t>
            </a:r>
            <a:r>
              <a:rPr lang="pl-PL" sz="2400" dirty="0" err="1"/>
              <a:t>Săcele</a:t>
            </a:r>
            <a:r>
              <a:rPr lang="pl-PL" sz="2400" dirty="0"/>
              <a:t> i w grupach zadawaliśmy pytania przechodniom, które stworzyliśmy dzień wcześniej.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CB6DAEA-E44A-48D4-ABD8-857D631E3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334" y="1650436"/>
            <a:ext cx="3250894" cy="48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0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7EA5ED2-269B-416A-8A7C-D06D52CE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83" y="718073"/>
            <a:ext cx="4066391" cy="542185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BB9E10B-EDF5-45B8-A1F2-2014A028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78" y="718073"/>
            <a:ext cx="3611039" cy="54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0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AF6E4C-FAF3-4038-B0A6-F6ADB4A2A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0397" y="2611419"/>
            <a:ext cx="3200400" cy="1463040"/>
          </a:xfrm>
        </p:spPr>
        <p:txBody>
          <a:bodyPr>
            <a:noAutofit/>
          </a:bodyPr>
          <a:lstStyle/>
          <a:p>
            <a:r>
              <a:rPr lang="pl-PL" sz="2400" dirty="0"/>
              <a:t>Po przeprowadzonej ankiecie zliczyliśmy wszystkie wyniki i mogliśmy z tego stworzyć wykres naszych badań.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9F03608-6ACD-428E-A38D-3215694A3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168" y="389964"/>
            <a:ext cx="4545891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2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08F437-BE07-4544-AA1C-D0FC938CF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0549" y="2582698"/>
            <a:ext cx="3200400" cy="1463040"/>
          </a:xfrm>
        </p:spPr>
        <p:txBody>
          <a:bodyPr>
            <a:normAutofit/>
          </a:bodyPr>
          <a:lstStyle/>
          <a:p>
            <a:r>
              <a:rPr lang="pl-PL" sz="2400" dirty="0"/>
              <a:t>Tego dnia również projektowaliśmy plakaty dla naszego projektu.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5DB07C1-9DE9-4348-903C-9630D7FC0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290" y="934678"/>
            <a:ext cx="6651525" cy="4988644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8AF66392-5103-4538-9002-0FF81BDF43C2}"/>
              </a:ext>
            </a:extLst>
          </p:cNvPr>
          <p:cNvSpPr/>
          <p:nvPr/>
        </p:nvSpPr>
        <p:spPr>
          <a:xfrm>
            <a:off x="7680960" y="5923322"/>
            <a:ext cx="1506071" cy="7571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2DA01E9-4908-4AB5-A15F-961ED4347B8F}"/>
              </a:ext>
            </a:extLst>
          </p:cNvPr>
          <p:cNvSpPr/>
          <p:nvPr/>
        </p:nvSpPr>
        <p:spPr>
          <a:xfrm>
            <a:off x="7562626" y="5923322"/>
            <a:ext cx="1904103" cy="934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589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B89493-181C-4F9C-87CF-FAEE0797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376" y="431169"/>
            <a:ext cx="3200400" cy="1463040"/>
          </a:xfrm>
        </p:spPr>
        <p:txBody>
          <a:bodyPr/>
          <a:lstStyle/>
          <a:p>
            <a:r>
              <a:rPr lang="pl-PL" dirty="0"/>
              <a:t>Dzień piąty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FC6D59B-C408-4527-AFFD-5E5B25CFC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7668" y="2614971"/>
            <a:ext cx="3200400" cy="1463040"/>
          </a:xfrm>
        </p:spPr>
        <p:txBody>
          <a:bodyPr>
            <a:noAutofit/>
          </a:bodyPr>
          <a:lstStyle/>
          <a:p>
            <a:r>
              <a:rPr lang="pl-PL" sz="2400" dirty="0"/>
              <a:t>W dniu piątym projektowaliśmy strony opowiadające o różnych kwestiach związanych z papierosami na </a:t>
            </a:r>
            <a:r>
              <a:rPr lang="pl-PL" sz="2400" dirty="0" err="1"/>
              <a:t>padlecie</a:t>
            </a:r>
            <a:r>
              <a:rPr lang="pl-PL" sz="2400" dirty="0"/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2E51B50-2A84-485E-BD0C-6768C3A5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660" y="1894209"/>
            <a:ext cx="5809129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567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118</TotalTime>
  <Words>111</Words>
  <Application>Microsoft Office PowerPoint</Application>
  <PresentationFormat>Panoramiczny</PresentationFormat>
  <Paragraphs>14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Tw Cen MT</vt:lpstr>
      <vt:lpstr>Tw Cen MT Condensed</vt:lpstr>
      <vt:lpstr>Wingdings 3</vt:lpstr>
      <vt:lpstr>Integralny</vt:lpstr>
      <vt:lpstr>Palenie jest passe</vt:lpstr>
      <vt:lpstr>Dzień pierwszy</vt:lpstr>
      <vt:lpstr>Prezentacja programu PowerPoint</vt:lpstr>
      <vt:lpstr>Prezentacja programu PowerPoint</vt:lpstr>
      <vt:lpstr>Dzień drugi</vt:lpstr>
      <vt:lpstr>Prezentacja programu PowerPoint</vt:lpstr>
      <vt:lpstr>Prezentacja programu PowerPoint</vt:lpstr>
      <vt:lpstr>Prezentacja programu PowerPoint</vt:lpstr>
      <vt:lpstr>Dzień piąty</vt:lpstr>
      <vt:lpstr>Prezentacja programu PowerPoint</vt:lpstr>
      <vt:lpstr>Prezentacja programu PowerPoint</vt:lpstr>
      <vt:lpstr>Dzień Szósty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Palenie jest passe</dc:title>
  <dc:creator>Tomek</dc:creator>
  <cp:lastModifiedBy>Tomek</cp:lastModifiedBy>
  <cp:revision>2</cp:revision>
  <dcterms:created xsi:type="dcterms:W3CDTF">2022-04-22T13:53:13Z</dcterms:created>
  <dcterms:modified xsi:type="dcterms:W3CDTF">2022-04-26T18:11:53Z</dcterms:modified>
</cp:coreProperties>
</file>